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042036" y="5050371"/>
            <a:ext cx="861861" cy="1031429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56128" y="3190602"/>
            <a:ext cx="814055" cy="6272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" b="1189"/>
          <a:stretch/>
        </p:blipFill>
        <p:spPr>
          <a:xfrm rot="1771939">
            <a:off x="3295473" y="2344965"/>
            <a:ext cx="1551845" cy="1525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" b="107"/>
          <a:stretch/>
        </p:blipFill>
        <p:spPr>
          <a:xfrm rot="20536756">
            <a:off x="4748297" y="4775863"/>
            <a:ext cx="2118801" cy="189711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 r="2569"/>
          <a:stretch/>
        </p:blipFill>
        <p:spPr>
          <a:xfrm>
            <a:off x="7140137" y="648807"/>
            <a:ext cx="1743193" cy="161464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 r="1456"/>
          <a:stretch/>
        </p:blipFill>
        <p:spPr>
          <a:xfrm rot="3231136">
            <a:off x="8168435" y="2633331"/>
            <a:ext cx="1505264" cy="141970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6588"/>
          <a:stretch/>
        </p:blipFill>
        <p:spPr>
          <a:xfrm rot="19101745">
            <a:off x="8039754" y="5253685"/>
            <a:ext cx="1329801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646690"/>
            <a:ext cx="1579907" cy="12173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30424" y="4048685"/>
            <a:ext cx="1108160" cy="85382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55598" y="2355629"/>
            <a:ext cx="1121992" cy="864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125" y="3353271"/>
            <a:ext cx="1529084" cy="1529084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2" y="339593"/>
            <a:ext cx="1284647" cy="1284647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9641" y="807929"/>
            <a:ext cx="1784624" cy="1784624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5785" y="3902668"/>
            <a:ext cx="1627545" cy="1627545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571" y="3227790"/>
            <a:ext cx="1440887" cy="1440887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596" y="2671218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579" y="38296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3867542"/>
            <a:ext cx="1467128" cy="1467128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724971" y="3088809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2231" y="1950174"/>
            <a:ext cx="837698" cy="837698"/>
          </a:xfrm>
          <a:prstGeom prst="rect">
            <a:avLst/>
          </a:prstGeom>
          <a:effectLst/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216" y="1079743"/>
            <a:ext cx="4586645" cy="4698514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710" y="3438294"/>
            <a:ext cx="1619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2024-07-26T21:12:44Z</dcterms:created>
  <dcterms:modified xsi:type="dcterms:W3CDTF">2024-12-08T09:32:45Z</dcterms:modified>
</cp:coreProperties>
</file>