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кор-зи-ні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799542" y="183951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764500" y="535464"/>
            <a:ext cx="5749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964218" y="570206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459727" y="4308814"/>
            <a:ext cx="4430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ко-ши-ку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440014" y="31261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954815" y="4318968"/>
            <a:ext cx="70838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смач-ний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06136" y="1393167"/>
            <a:ext cx="4890638" cy="4890638"/>
            <a:chOff x="2222007" y="1353034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07" y="1353034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602019" y="522235"/>
            <a:ext cx="58607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де-ре-в</a:t>
            </a:r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985" y="527053"/>
            <a:ext cx="4682780" cy="46827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4861" y="3210255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D471B3-CBCA-443F-829A-E5228F0E8559}"/>
</file>

<file path=customXml/itemProps2.xml><?xml version="1.0" encoding="utf-8"?>
<ds:datastoreItem xmlns:ds="http://schemas.openxmlformats.org/officeDocument/2006/customXml" ds:itemID="{04AC4C58-D452-4BB7-8CDF-83397E47D586}"/>
</file>

<file path=customXml/itemProps3.xml><?xml version="1.0" encoding="utf-8"?>
<ds:datastoreItem xmlns:ds="http://schemas.openxmlformats.org/officeDocument/2006/customXml" ds:itemID="{65FAC112-5AC5-4FE9-84BB-AFA82EDDDA54}"/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37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7</cp:revision>
  <dcterms:created xsi:type="dcterms:W3CDTF">2025-07-16T07:04:53Z</dcterms:created>
  <dcterms:modified xsi:type="dcterms:W3CDTF">2025-08-27T08:04:24Z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