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861A3-59B7-44B5-97D1-FFE068D2405D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069E7-1F0C-4568-BE70-55AB4FBFA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11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1960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C2C8A-16B4-7E0D-A90C-B2240B2C4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3E02200-7B9A-DB52-BF9B-77E31F323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6640B9-B574-07A6-0003-E084A13D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A8D1DF-41B1-450D-4C35-234B17E8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BB8A40-1B63-9887-8535-1E5AB7B7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27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F1743-647E-D805-7A09-83146BCB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BFC081-3703-6379-BEB7-BF51AA7B8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69C00F6-79F7-E7FF-E676-1EF4673D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110AE0-8726-CC4F-0BA7-5CEADD54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6C6446-2761-DD81-AA23-269D0D9C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F7AF73B-CF82-D061-5224-6586258DE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4EC1CC7-77A3-7BDC-2891-F40194D10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A8449F-5B3F-BC29-5F55-4DC56744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CBEC02-5F5A-808F-9240-76CBC1C0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276618-E151-4467-E295-4141F865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045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0056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F4AC9-F8D0-8167-315B-00791521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5D8F15-8E8B-475C-F28D-A0E6ECC4A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A68065-BDAC-E478-7F6F-0D8E4C2D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4DE88F-B9D8-BC21-6BEE-6DAFEC7C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04737C-501B-5348-E1F7-F470D46D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5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55E07-D730-1A8B-FDA9-B434A462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C305968-2935-5B82-B099-836FA04E4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2909A7-608F-A6B4-98FC-93D024B9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C15584-535D-F12F-581B-0F165BBD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3F8291-E9F9-AB61-13F5-8BC5F25B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4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6545C-E6A9-1202-F461-CDCD8AB4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4246DD-FB7F-BBC2-2275-F91719059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F24633-E850-241E-7FFD-EA34A7077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71C4218-BCEC-5FD7-C732-CAA4EAEC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BDAC09-3294-9DE7-3F00-49EEDCAC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92325B-3ADD-BE90-D7C8-80A34E10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8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D5924-DC97-D05F-3379-D15702FD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926E89B-9406-6B33-FC3F-3E878CDB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850EE4-0AA9-B4F1-F262-9619F34AA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0206637-79AF-B7F4-A638-4C046D811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43EA1CB-3F63-EB3C-3D53-A759BAD8C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7045EB4-EC2C-9011-6140-662B2772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DE37F8-6487-617C-46D4-E3057CE6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CBBB899-DE38-E815-804C-86B5A113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0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358EF-9BBC-B2DF-9C60-1378D4DC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AACE839-C2E7-C1DC-DADD-4EC91F59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D5D9DA0-9872-B5D0-0C86-30255EB7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2D2E23D-0B94-89AE-F53C-408A0C99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7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48B1C61-47D4-F840-7F21-95ABDA35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97B6DC9-CD8C-60A0-53BD-8B3A42D61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400CF9A-0090-3DDD-2421-CEEC93D2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9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CC8D7-2B6D-D009-0923-FD16AC30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76F423-C433-E944-AD5A-E3074648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A0B8406-C853-CAC0-129C-F5F53D903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D3AE93-5EDB-03D3-F92D-F3EA7E74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A3F39FC-1A0B-D165-AC07-C9EB3D11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6565C0-0637-24B1-882F-044F2AFD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5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2F314-F95A-DEBB-F4F5-856042D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84F59A0-3224-BDB8-15AE-3764F113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7BED72D-4194-B287-917C-0357FBCF9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509186-E5ED-B9C3-84DC-C297BB7EA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DC8A79-4271-E971-A3DD-AE200284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797400-E0A1-5BF5-C09F-0A5BCC53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43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AC7C95-5F5D-235A-0F43-55B10121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5C18A9-46D7-F965-09C7-F753692B2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106BB1-E9F4-9541-382A-533A3B3EE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269C2F6-87B6-39F7-94AA-18905395E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328004-B7AD-ACD4-F03A-06E8F34B4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90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782D30-8F0C-5C4F-905F-38B6486AA7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BEEB84-5465-0B5D-EC55-0C78F2F09F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8" name="Рисунок 1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17FF2A7-70C3-3332-973C-B9D4BE862B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0155162-AD68-CD09-2E82-3B196C199B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EF385D5-D11E-293C-8DAF-B729BFAEDB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0588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690B2DD0-E9CF-99CB-FB08-3E59775C69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4198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B901F22-3B67-E084-81CA-D481B2796F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0588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14C9923-2A79-2FF1-7F98-293EA63B10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AC4D4E5-772F-3D08-E2A1-27F28DD847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43" y="4732699"/>
            <a:ext cx="1818225" cy="181822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24CF29F-B9FA-D511-B24F-4C25C50B83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36" y="2573454"/>
            <a:ext cx="1903048" cy="190304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E61FDA1-0A3B-4B1C-E0EE-62C65DA7F2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54" y="570377"/>
            <a:ext cx="1903047" cy="190304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9FF6556-94AE-EC6D-D4DA-4DBAF55F94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31" y="575254"/>
            <a:ext cx="1903048" cy="190304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9BF7495-19FD-4318-B0BA-E623AC925B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88" y="4647875"/>
            <a:ext cx="1903048" cy="19030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D8DBEA31-AFA2-1F3A-E2ED-DB680B64AA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45" y="2609126"/>
            <a:ext cx="1903047" cy="19030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9B07B24C-ECD3-522F-793F-D35D08E13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83" y="4690287"/>
            <a:ext cx="1903047" cy="19030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CEB295F-43FD-86BB-BE62-9B0B8AE750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00" y="2648552"/>
            <a:ext cx="1818225" cy="181822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300077E-F6BA-D31E-4B61-CE0F51927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47" y="638396"/>
            <a:ext cx="1818225" cy="18182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53FF4A6-77E8-708F-AEBA-565B776F46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33" y="1682681"/>
            <a:ext cx="3392417" cy="3457123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62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7EEA89-621A-4105-BB11-F8928E12E9C5}"/>
</file>

<file path=customXml/itemProps2.xml><?xml version="1.0" encoding="utf-8"?>
<ds:datastoreItem xmlns:ds="http://schemas.openxmlformats.org/officeDocument/2006/customXml" ds:itemID="{974E0694-F234-44DA-9056-61362229395E}"/>
</file>

<file path=customXml/itemProps3.xml><?xml version="1.0" encoding="utf-8"?>
<ds:datastoreItem xmlns:ds="http://schemas.openxmlformats.org/officeDocument/2006/customXml" ds:itemID="{A19CFB9B-097A-4D45-9E20-B6E49F047DD7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2024-04-13T19:41:56Z</dcterms:created>
  <dcterms:modified xsi:type="dcterms:W3CDTF">2024-12-31T11:44:28Z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