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2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33" d="100"/>
          <a:sy n="33" d="100"/>
        </p:scale>
        <p:origin x="3474" y="15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sv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microsoft.com/office/2007/relationships/hdphoto" Target="../media/image16.wdp"/><Relationship Id="rId17" Type="http://schemas.openxmlformats.org/officeDocument/2006/relationships/image" Target="../media/image17.png"/><Relationship Id="rId18" Type="http://schemas.openxmlformats.org/officeDocument/2006/relationships/slideLayout" Target="../slideLayouts/slideLayout7.xml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мебель, картина, в помещении, стул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5" r="22750"/>
          <a:stretch>
            <a:fillRect/>
          </a:stretch>
        </p:blipFill>
        <p:spPr>
          <a:xfrm>
            <a:off x="1308256" y="463525"/>
            <a:ext cx="6459143" cy="5662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6" name="Рисунок 65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970" y="2694663"/>
            <a:ext cx="2452573" cy="245257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11233" y="5022032"/>
            <a:ext cx="345318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У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Жені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живе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щеня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- Жучка.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2" name="Рисунок 61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244" y="3765897"/>
            <a:ext cx="952597" cy="1381339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дерево, облако, небо, растение&#10;&#10;Автоматически созданное описание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7" r="16673"/>
          <a:stretch>
            <a:fillRect/>
          </a:stretch>
        </p:blipFill>
        <p:spPr>
          <a:xfrm>
            <a:off x="1292030" y="375699"/>
            <a:ext cx="6456960" cy="5764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2" name="Прямоугольник 71"/>
          <p:cNvSpPr/>
          <p:nvPr/>
        </p:nvSpPr>
        <p:spPr>
          <a:xfrm>
            <a:off x="1864162" y="5249914"/>
            <a:ext cx="509306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Якось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Женя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пішов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набрати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жолудів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, і Жучка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пішла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теж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5" name="Рисунок 74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216" y="2541702"/>
            <a:ext cx="2489635" cy="2489635"/>
          </a:xfrm>
          <a:prstGeom prst="rect">
            <a:avLst/>
          </a:prstGeom>
        </p:spPr>
      </p:pic>
      <p:pic>
        <p:nvPicPr>
          <p:cNvPr id="77" name="Рисунок 76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97792" y="3950666"/>
            <a:ext cx="697755" cy="1011799"/>
          </a:xfrm>
          <a:prstGeom prst="rect">
            <a:avLst/>
          </a:prstGeom>
        </p:spPr>
      </p:pic>
      <p:pic>
        <p:nvPicPr>
          <p:cNvPr id="84" name="Рисунок 83" descr="Изображение выглядит как картина, риф, растение, искусство&#10;&#10;Автоматически созданное описание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9"/>
          <a:stretch>
            <a:fillRect/>
          </a:stretch>
        </p:blipFill>
        <p:spPr>
          <a:xfrm>
            <a:off x="1230199" y="316628"/>
            <a:ext cx="6512625" cy="57642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2" name="Прямоугольник 81"/>
          <p:cNvSpPr/>
          <p:nvPr/>
        </p:nvSpPr>
        <p:spPr>
          <a:xfrm>
            <a:off x="1615372" y="5216300"/>
            <a:ext cx="574227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Поки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Женя набирав </a:t>
            </a:r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жолуді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, </a:t>
            </a:r>
            <a:endParaRPr lang="ru-RU" sz="2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Жучка ловила жука, </a:t>
            </a:r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що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дзижчить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5" name="Рисунок 84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938" y="2498091"/>
            <a:ext cx="2559826" cy="255982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311" y="3696691"/>
            <a:ext cx="986045" cy="1429842"/>
          </a:xfrm>
          <a:prstGeom prst="rect">
            <a:avLst/>
          </a:prstGeom>
        </p:spPr>
      </p:pic>
      <p:grpSp>
        <p:nvGrpSpPr>
          <p:cNvPr id="93" name="Группа 92"/>
          <p:cNvGrpSpPr/>
          <p:nvPr/>
        </p:nvGrpSpPr>
        <p:grpSpPr>
          <a:xfrm>
            <a:off x="1676075" y="3800177"/>
            <a:ext cx="1321450" cy="1435552"/>
            <a:chOff x="1676075" y="3800177"/>
            <a:chExt cx="1321450" cy="1435552"/>
          </a:xfrm>
        </p:grpSpPr>
        <p:pic>
          <p:nvPicPr>
            <p:cNvPr id="90" name="Рисунок 89" descr="Изображение выглядит как контейнер, корзина, плетеный, Корзина для хранения&#10;&#10;Автоматически созданное описание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075" y="3920252"/>
              <a:ext cx="1315477" cy="1315477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апельсин, хэллоуин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3273" y="3873330"/>
              <a:ext cx="663519" cy="663519"/>
            </a:xfrm>
            <a:prstGeom prst="rect">
              <a:avLst/>
            </a:prstGeom>
          </p:spPr>
        </p:pic>
        <p:pic>
          <p:nvPicPr>
            <p:cNvPr id="91" name="Рисунок 90" descr="Изображение выглядит как апельсин, хэллоуин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771" y="3950665"/>
              <a:ext cx="663519" cy="663519"/>
            </a:xfrm>
            <a:prstGeom prst="rect">
              <a:avLst/>
            </a:prstGeom>
          </p:spPr>
        </p:pic>
        <p:pic>
          <p:nvPicPr>
            <p:cNvPr id="92" name="Рисунок 91" descr="Изображение выглядит как апельсин, хэллоуин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006" y="3800177"/>
              <a:ext cx="663519" cy="663519"/>
            </a:xfrm>
            <a:prstGeom prst="rect">
              <a:avLst/>
            </a:prstGeom>
          </p:spPr>
        </p:pic>
      </p:grpSp>
      <p:pic>
        <p:nvPicPr>
          <p:cNvPr id="95" name="Рисунок 94" descr="Изображение выглядит как беспозвоночный, жук, насекомое, вредное насекомое&#10;&#10;Автоматически созданное описание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815" y="3325639"/>
            <a:ext cx="819150" cy="819150"/>
          </a:xfrm>
          <a:prstGeom prst="rect">
            <a:avLst/>
          </a:prstGeom>
        </p:spPr>
      </p:pic>
      <p:sp>
        <p:nvSpPr>
          <p:cNvPr id="106" name="Прямоугольник 105"/>
          <p:cNvSpPr/>
          <p:nvPr/>
        </p:nvSpPr>
        <p:spPr>
          <a:xfrm>
            <a:off x="2058116" y="5435999"/>
            <a:ext cx="47916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Раптом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Женя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почув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гавкіт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7" name="Рисунок 106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285" y="2525429"/>
            <a:ext cx="2559826" cy="2559826"/>
          </a:xfrm>
          <a:prstGeom prst="rect">
            <a:avLst/>
          </a:prstGeom>
        </p:spPr>
      </p:pic>
      <p:sp>
        <p:nvSpPr>
          <p:cNvPr id="108" name="Пузырек для мыслей: облако 107"/>
          <p:cNvSpPr/>
          <p:nvPr/>
        </p:nvSpPr>
        <p:spPr>
          <a:xfrm>
            <a:off x="1503917" y="630526"/>
            <a:ext cx="3357436" cy="2249482"/>
          </a:xfrm>
          <a:prstGeom prst="cloudCallout">
            <a:avLst>
              <a:gd name="adj1" fmla="val 26757"/>
              <a:gd name="adj2" fmla="val 53942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9" name="Рисунок 108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635" y="980112"/>
            <a:ext cx="986045" cy="1429842"/>
          </a:xfrm>
          <a:prstGeom prst="rect">
            <a:avLst/>
          </a:prstGeom>
        </p:spPr>
      </p:pic>
      <p:pic>
        <p:nvPicPr>
          <p:cNvPr id="111" name="Рисунок 110" descr="Количество со сплошной заливкой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239660" y="1298067"/>
            <a:ext cx="914400" cy="914400"/>
          </a:xfrm>
          <a:prstGeom prst="rect">
            <a:avLst/>
          </a:prstGeom>
        </p:spPr>
      </p:pic>
      <p:pic>
        <p:nvPicPr>
          <p:cNvPr id="120" name="Рисунок 119" descr="Изображение выглядит как картина, лес, на открытом воздухе, пейзаж&#10;&#10;Автоматически созданное описание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1" b="1"/>
          <a:stretch>
            <a:fillRect/>
          </a:stretch>
        </p:blipFill>
        <p:spPr>
          <a:xfrm>
            <a:off x="1206278" y="256252"/>
            <a:ext cx="6505519" cy="5846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8" name="Прямоугольник 117"/>
          <p:cNvSpPr/>
          <p:nvPr/>
        </p:nvSpPr>
        <p:spPr>
          <a:xfrm>
            <a:off x="2026521" y="5277240"/>
            <a:ext cx="4919980" cy="8299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Він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підбіг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до Жучки і 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побачив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їжачиху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та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їжа</a:t>
            </a:r>
            <a:r>
              <a:rPr lang="uk-UA" alt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ча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21" name="Рисунок 120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750" y="3450964"/>
            <a:ext cx="1255713" cy="1820883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61" y="4053910"/>
            <a:ext cx="1175734" cy="1175734"/>
          </a:xfrm>
          <a:prstGeom prst="rect">
            <a:avLst/>
          </a:prstGeom>
        </p:spPr>
      </p:pic>
      <p:pic>
        <p:nvPicPr>
          <p:cNvPr id="124" name="Рисунок 123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275" y="4699088"/>
            <a:ext cx="618491" cy="618491"/>
          </a:xfrm>
          <a:prstGeom prst="rect">
            <a:avLst/>
          </a:prstGeom>
        </p:spPr>
      </p:pic>
      <p:pic>
        <p:nvPicPr>
          <p:cNvPr id="125" name="Рисунок 124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303" y="4520637"/>
            <a:ext cx="618491" cy="618491"/>
          </a:xfrm>
          <a:prstGeom prst="rect">
            <a:avLst/>
          </a:prstGeom>
        </p:spPr>
      </p:pic>
      <p:pic>
        <p:nvPicPr>
          <p:cNvPr id="126" name="Рисунок 125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482" y="4800641"/>
            <a:ext cx="618491" cy="618491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62" y="2373473"/>
            <a:ext cx="3057969" cy="3057969"/>
          </a:xfrm>
          <a:prstGeom prst="rect">
            <a:avLst/>
          </a:prstGeom>
        </p:spPr>
      </p:pic>
      <p:sp>
        <p:nvSpPr>
          <p:cNvPr id="128" name="Прямоугольник 127"/>
          <p:cNvSpPr/>
          <p:nvPr/>
        </p:nvSpPr>
        <p:spPr>
          <a:xfrm>
            <a:off x="1723970" y="5292117"/>
            <a:ext cx="5593080" cy="8299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Женя гукнув Жучку, 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їжачиха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їжа</a:t>
            </a:r>
            <a:r>
              <a:rPr lang="uk-UA" alt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ча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та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втекли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під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ялинку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29" name="Рисунок 128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343" y="3893978"/>
            <a:ext cx="1175734" cy="1175734"/>
          </a:xfrm>
          <a:prstGeom prst="rect">
            <a:avLst/>
          </a:prstGeom>
        </p:spPr>
      </p:pic>
      <p:pic>
        <p:nvPicPr>
          <p:cNvPr id="130" name="Рисунок 129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557" y="4539156"/>
            <a:ext cx="618491" cy="618491"/>
          </a:xfrm>
          <a:prstGeom prst="rect">
            <a:avLst/>
          </a:prstGeom>
        </p:spPr>
      </p:pic>
      <p:pic>
        <p:nvPicPr>
          <p:cNvPr id="131" name="Рисунок 130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585" y="4360705"/>
            <a:ext cx="618491" cy="618491"/>
          </a:xfrm>
          <a:prstGeom prst="rect">
            <a:avLst/>
          </a:prstGeom>
        </p:spPr>
      </p:pic>
      <p:pic>
        <p:nvPicPr>
          <p:cNvPr id="132" name="Рисунок 131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764" y="4640709"/>
            <a:ext cx="618491" cy="618491"/>
          </a:xfrm>
          <a:prstGeom prst="rect">
            <a:avLst/>
          </a:prstGeom>
        </p:spPr>
      </p:pic>
      <p:pic>
        <p:nvPicPr>
          <p:cNvPr id="133" name="Рисунок 132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70" y="2202345"/>
            <a:ext cx="3057969" cy="3057969"/>
          </a:xfrm>
          <a:prstGeom prst="rect">
            <a:avLst/>
          </a:prstGeom>
        </p:spPr>
      </p:pic>
      <p:pic>
        <p:nvPicPr>
          <p:cNvPr id="134" name="Рисунок 133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032" y="3269382"/>
            <a:ext cx="1255713" cy="1820883"/>
          </a:xfrm>
          <a:prstGeom prst="rect">
            <a:avLst/>
          </a:prstGeom>
        </p:spPr>
      </p:pic>
      <p:pic>
        <p:nvPicPr>
          <p:cNvPr id="152" name="Рисунок 151" descr="Изображение выглядит как картина, лес, на открытом воздухе, пейзаж&#10;&#10;Автоматически созданное описание"/>
          <p:cNvPicPr>
            <a:picLocks noChangeAspect="1"/>
          </p:cNvPicPr>
          <p:nvPr/>
        </p:nvPicPr>
        <p:blipFill rotWithShape="1">
          <a:blip r:embed="rId15">
            <a:biLevel thresh="2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lasticWrap smoothness="10"/>
                    </a14:imgEffect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1" b="1"/>
          <a:stretch>
            <a:fillRect/>
          </a:stretch>
        </p:blipFill>
        <p:spPr>
          <a:xfrm>
            <a:off x="1187869" y="218664"/>
            <a:ext cx="6505519" cy="584614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glow rad="254000">
              <a:schemeClr val="bg1"/>
            </a:glow>
            <a:outerShdw blurRad="76200" dist="38100" dir="8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0" name="Группа 69"/>
          <p:cNvGrpSpPr/>
          <p:nvPr/>
        </p:nvGrpSpPr>
        <p:grpSpPr>
          <a:xfrm>
            <a:off x="2407488" y="361611"/>
            <a:ext cx="1789500" cy="1568737"/>
            <a:chOff x="1460656" y="615925"/>
            <a:chExt cx="6459143" cy="5662305"/>
          </a:xfrm>
        </p:grpSpPr>
        <p:pic>
          <p:nvPicPr>
            <p:cNvPr id="67" name="Рисунок 66" descr="Изображение выглядит как мебель, картина, в помещении, стул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65" r="22750"/>
            <a:stretch>
              <a:fillRect/>
            </a:stretch>
          </p:blipFill>
          <p:spPr>
            <a:xfrm>
              <a:off x="1460656" y="615925"/>
              <a:ext cx="6459143" cy="56623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8" name="Рисунок 67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3370" y="2847063"/>
              <a:ext cx="2452573" cy="2452573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9644" y="3918297"/>
              <a:ext cx="952597" cy="1381339"/>
            </a:xfrm>
            <a:prstGeom prst="rect">
              <a:avLst/>
            </a:prstGeom>
          </p:spPr>
        </p:pic>
      </p:grpSp>
      <p:grpSp>
        <p:nvGrpSpPr>
          <p:cNvPr id="81" name="Группа 80"/>
          <p:cNvGrpSpPr/>
          <p:nvPr/>
        </p:nvGrpSpPr>
        <p:grpSpPr>
          <a:xfrm>
            <a:off x="4655174" y="332819"/>
            <a:ext cx="1789500" cy="1597529"/>
            <a:chOff x="8042588" y="788259"/>
            <a:chExt cx="6456960" cy="5764284"/>
          </a:xfrm>
        </p:grpSpPr>
        <p:pic>
          <p:nvPicPr>
            <p:cNvPr id="78" name="Рисунок 77" descr="Изображение выглядит как дерево, облако, небо, растение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17" r="16673"/>
            <a:stretch>
              <a:fillRect/>
            </a:stretch>
          </p:blipFill>
          <p:spPr>
            <a:xfrm>
              <a:off x="8042588" y="788259"/>
              <a:ext cx="6456960" cy="576428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9" name="Рисунок 78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042332" y="2811143"/>
              <a:ext cx="2489635" cy="2489635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38135" y="4248856"/>
              <a:ext cx="697755" cy="1011799"/>
            </a:xfrm>
            <a:prstGeom prst="rect">
              <a:avLst/>
            </a:prstGeom>
          </p:spPr>
        </p:pic>
      </p:grpSp>
      <p:grpSp>
        <p:nvGrpSpPr>
          <p:cNvPr id="105" name="Группа 104"/>
          <p:cNvGrpSpPr/>
          <p:nvPr/>
        </p:nvGrpSpPr>
        <p:grpSpPr>
          <a:xfrm>
            <a:off x="2407488" y="2392015"/>
            <a:ext cx="1811185" cy="1603069"/>
            <a:chOff x="1393881" y="596141"/>
            <a:chExt cx="6512625" cy="5764283"/>
          </a:xfrm>
        </p:grpSpPr>
        <p:pic>
          <p:nvPicPr>
            <p:cNvPr id="96" name="Рисунок 95" descr="Изображение выглядит как картина, риф, растение, искусство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39"/>
            <a:stretch>
              <a:fillRect/>
            </a:stretch>
          </p:blipFill>
          <p:spPr>
            <a:xfrm>
              <a:off x="1393881" y="596141"/>
              <a:ext cx="6512625" cy="57642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7" name="Рисунок 96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338" y="2650491"/>
              <a:ext cx="2559826" cy="2559826"/>
            </a:xfrm>
            <a:prstGeom prst="rect">
              <a:avLst/>
            </a:prstGeom>
          </p:spPr>
        </p:pic>
        <p:pic>
          <p:nvPicPr>
            <p:cNvPr id="98" name="Рисунок 97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711" y="3849091"/>
              <a:ext cx="986045" cy="1429842"/>
            </a:xfrm>
            <a:prstGeom prst="rect">
              <a:avLst/>
            </a:prstGeom>
          </p:spPr>
        </p:pic>
        <p:grpSp>
          <p:nvGrpSpPr>
            <p:cNvPr id="99" name="Группа 98"/>
            <p:cNvGrpSpPr/>
            <p:nvPr/>
          </p:nvGrpSpPr>
          <p:grpSpPr>
            <a:xfrm>
              <a:off x="1828475" y="3952577"/>
              <a:ext cx="1321450" cy="1435552"/>
              <a:chOff x="1676075" y="3800177"/>
              <a:chExt cx="1321450" cy="1435552"/>
            </a:xfrm>
          </p:grpSpPr>
          <p:pic>
            <p:nvPicPr>
              <p:cNvPr id="100" name="Рисунок 99" descr="Изображение выглядит как контейнер, корзина, плетеный, Корзина для хранения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6075" y="3920252"/>
                <a:ext cx="1315477" cy="1315477"/>
              </a:xfrm>
              <a:prstGeom prst="rect">
                <a:avLst/>
              </a:prstGeom>
            </p:spPr>
          </p:pic>
          <p:pic>
            <p:nvPicPr>
              <p:cNvPr id="101" name="Рисунок 100" descr="Изображение выглядит как апельсин, хэллоуин, тыкв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3273" y="3873330"/>
                <a:ext cx="663519" cy="663519"/>
              </a:xfrm>
              <a:prstGeom prst="rect">
                <a:avLst/>
              </a:prstGeom>
            </p:spPr>
          </p:pic>
          <p:pic>
            <p:nvPicPr>
              <p:cNvPr id="102" name="Рисунок 101" descr="Изображение выглядит как апельсин, хэллоуин, тыкв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9771" y="3950665"/>
                <a:ext cx="663519" cy="663519"/>
              </a:xfrm>
              <a:prstGeom prst="rect">
                <a:avLst/>
              </a:prstGeom>
            </p:spPr>
          </p:pic>
          <p:pic>
            <p:nvPicPr>
              <p:cNvPr id="103" name="Рисунок 102" descr="Изображение выглядит как апельсин, хэллоуин, тыкв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4006" y="3800177"/>
                <a:ext cx="663519" cy="663519"/>
              </a:xfrm>
              <a:prstGeom prst="rect">
                <a:avLst/>
              </a:prstGeom>
            </p:spPr>
          </p:pic>
        </p:grpSp>
        <p:pic>
          <p:nvPicPr>
            <p:cNvPr id="104" name="Рисунок 103" descr="Изображение выглядит как беспозвоночный, жук, насекомое, вредн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9215" y="3478039"/>
              <a:ext cx="819150" cy="819150"/>
            </a:xfrm>
            <a:prstGeom prst="rect">
              <a:avLst/>
            </a:prstGeom>
          </p:spPr>
        </p:pic>
      </p:grpSp>
      <p:grpSp>
        <p:nvGrpSpPr>
          <p:cNvPr id="117" name="Группа 116"/>
          <p:cNvGrpSpPr/>
          <p:nvPr/>
        </p:nvGrpSpPr>
        <p:grpSpPr>
          <a:xfrm>
            <a:off x="4655174" y="2391948"/>
            <a:ext cx="1811185" cy="1603068"/>
            <a:chOff x="1393881" y="596141"/>
            <a:chExt cx="6512625" cy="5764283"/>
          </a:xfrm>
        </p:grpSpPr>
        <p:pic>
          <p:nvPicPr>
            <p:cNvPr id="112" name="Рисунок 111" descr="Изображение выглядит как картина, риф, растение, искусство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39"/>
            <a:stretch>
              <a:fillRect/>
            </a:stretch>
          </p:blipFill>
          <p:spPr>
            <a:xfrm>
              <a:off x="1393881" y="596141"/>
              <a:ext cx="6512625" cy="57642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3" name="Рисунок 112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3685" y="2677829"/>
              <a:ext cx="2559826" cy="2559826"/>
            </a:xfrm>
            <a:prstGeom prst="rect">
              <a:avLst/>
            </a:prstGeom>
          </p:spPr>
        </p:pic>
        <p:sp>
          <p:nvSpPr>
            <p:cNvPr id="114" name="Пузырек для мыслей: облако 113"/>
            <p:cNvSpPr/>
            <p:nvPr/>
          </p:nvSpPr>
          <p:spPr>
            <a:xfrm>
              <a:off x="1656317" y="782926"/>
              <a:ext cx="3357436" cy="2249482"/>
            </a:xfrm>
            <a:prstGeom prst="cloudCallout">
              <a:avLst>
                <a:gd name="adj1" fmla="val 26757"/>
                <a:gd name="adj2" fmla="val 53942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5" name="Рисунок 114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5035" y="1132512"/>
              <a:ext cx="986045" cy="1429842"/>
            </a:xfrm>
            <a:prstGeom prst="rect">
              <a:avLst/>
            </a:prstGeom>
          </p:spPr>
        </p:pic>
        <p:pic>
          <p:nvPicPr>
            <p:cNvPr id="116" name="Рисунок 115" descr="Количество со сплошной заливкой"/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392060" y="1450467"/>
              <a:ext cx="914400" cy="914400"/>
            </a:xfrm>
            <a:prstGeom prst="rect">
              <a:avLst/>
            </a:prstGeom>
          </p:spPr>
        </p:pic>
      </p:grpSp>
      <p:grpSp>
        <p:nvGrpSpPr>
          <p:cNvPr id="143" name="Группа 142"/>
          <p:cNvGrpSpPr/>
          <p:nvPr/>
        </p:nvGrpSpPr>
        <p:grpSpPr>
          <a:xfrm>
            <a:off x="2158769" y="4248023"/>
            <a:ext cx="2059903" cy="1659813"/>
            <a:chOff x="642588" y="563654"/>
            <a:chExt cx="7255327" cy="5846143"/>
          </a:xfrm>
        </p:grpSpPr>
        <p:pic>
          <p:nvPicPr>
            <p:cNvPr id="136" name="Рисунок 135" descr="Изображение выглядит как картина, лес, на открытом воздухе, пейзаж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12" t="1" b="1"/>
            <a:stretch>
              <a:fillRect/>
            </a:stretch>
          </p:blipFill>
          <p:spPr>
            <a:xfrm>
              <a:off x="1392396" y="563654"/>
              <a:ext cx="6505519" cy="58461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7" name="Рисунок 136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0461" y="4201380"/>
              <a:ext cx="1175734" cy="1175734"/>
            </a:xfrm>
            <a:prstGeom prst="rect">
              <a:avLst/>
            </a:prstGeom>
          </p:spPr>
        </p:pic>
        <p:pic>
          <p:nvPicPr>
            <p:cNvPr id="138" name="Рисунок 137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4675" y="4846558"/>
              <a:ext cx="618491" cy="618491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8703" y="4668107"/>
              <a:ext cx="618491" cy="618491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0882" y="4948111"/>
              <a:ext cx="618491" cy="618491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88" y="2509747"/>
              <a:ext cx="3057969" cy="305796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150" y="3576784"/>
              <a:ext cx="1255713" cy="1820883"/>
            </a:xfrm>
            <a:prstGeom prst="rect">
              <a:avLst/>
            </a:prstGeom>
          </p:spPr>
        </p:pic>
      </p:grpSp>
      <p:grpSp>
        <p:nvGrpSpPr>
          <p:cNvPr id="144" name="Группа 143"/>
          <p:cNvGrpSpPr/>
          <p:nvPr/>
        </p:nvGrpSpPr>
        <p:grpSpPr>
          <a:xfrm>
            <a:off x="4611538" y="4261696"/>
            <a:ext cx="1847021" cy="1659813"/>
            <a:chOff x="1392396" y="563654"/>
            <a:chExt cx="6505519" cy="5846143"/>
          </a:xfrm>
        </p:grpSpPr>
        <p:pic>
          <p:nvPicPr>
            <p:cNvPr id="145" name="Рисунок 144" descr="Изображение выглядит как картина, лес, на открытом воздухе, пейзаж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12" t="1" b="1"/>
            <a:stretch>
              <a:fillRect/>
            </a:stretch>
          </p:blipFill>
          <p:spPr>
            <a:xfrm>
              <a:off x="1392396" y="563654"/>
              <a:ext cx="6505519" cy="58461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6" name="Рисунок 145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396" y="4173778"/>
              <a:ext cx="1175735" cy="1175735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609" y="4818956"/>
              <a:ext cx="618492" cy="618492"/>
            </a:xfrm>
            <a:prstGeom prst="rect">
              <a:avLst/>
            </a:prstGeom>
          </p:spPr>
        </p:pic>
        <p:pic>
          <p:nvPicPr>
            <p:cNvPr id="148" name="Рисунок 147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638" y="4640504"/>
              <a:ext cx="618492" cy="61849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817" y="4920508"/>
              <a:ext cx="618492" cy="618492"/>
            </a:xfrm>
            <a:prstGeom prst="rect">
              <a:avLst/>
            </a:prstGeom>
          </p:spPr>
        </p:pic>
        <p:pic>
          <p:nvPicPr>
            <p:cNvPr id="150" name="Рисунок 149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4987" y="2421834"/>
              <a:ext cx="3057969" cy="3057969"/>
            </a:xfrm>
            <a:prstGeom prst="rect">
              <a:avLst/>
            </a:prstGeom>
          </p:spPr>
        </p:pic>
        <p:pic>
          <p:nvPicPr>
            <p:cNvPr id="151" name="Рисунок 150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150" y="3576784"/>
              <a:ext cx="1255713" cy="1820883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31" y="336749"/>
            <a:ext cx="5342785" cy="5438192"/>
          </a:xfrm>
          <a:prstGeom prst="rect">
            <a:avLst/>
          </a:prstGeom>
        </p:spPr>
      </p:pic>
      <p:pic>
        <p:nvPicPr>
          <p:cNvPr id="276" name="Picture 275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26692" y="3059285"/>
            <a:ext cx="3057525" cy="3057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33333E-6 L 0.2138 -0.0136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90" y="-69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8.33333E-7 1.48148E-6 L 0.15781 -0.0037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1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76 0.00972 L 0.06276 0.00995 C 0.06667 0.01342 0.0711 0.0199 0.07604 0.01944 C 0.07904 0.01898 0.08177 0.01759 0.08464 0.01666 C 0.08672 0.01527 0.0888 0.01342 0.09089 0.0125 C 0.09857 0.00856 0.10287 0.00926 0.1112 0.00833 C 0.11302 0.00787 0.11498 0.00763 0.11667 0.00694 C 0.1181 0.00625 0.11927 0.00486 0.12057 0.00416 C 0.12136 0.00347 0.12214 0.00324 0.12292 0.00277 C 0.12344 4.07407E-6 0.12474 -0.00278 0.12448 -0.00556 C 0.12396 -0.01343 0.12083 -0.02037 0.11745 -0.025 C 0.11654 -0.02639 0.1155 -0.02709 0.11432 -0.02778 C 0.11289 -0.02894 0.11107 -0.02917 0.10964 -0.03056 C 0.10833 -0.03195 0.10716 -0.03357 0.10573 -0.03473 C 0.10417 -0.03635 0.10104 -0.03704 0.09948 -0.0375 C 0.09662 -0.03612 0.09336 -0.03658 0.09089 -0.03334 C 0.08972 -0.03172 0.08998 -0.02801 0.09011 -0.025 C 0.09089 -0.01366 0.09284 -0.00834 0.09557 0.00138 C 0.09805 0.00995 0.09675 0.00486 0.09948 0.01666 C 0.09974 0.02453 0.1 0.0324 0.10026 0.04027 C 0.10052 0.04398 0.10104 0.04745 0.10104 0.05138 C 0.10104 0.0574 0.10078 0.06342 0.10026 0.06944 C 0.09987 0.0743 0.09701 0.09051 0.09636 0.09444 C 0.09662 0.10416 0.09675 0.11388 0.09714 0.12361 C 0.09779 0.13611 0.10078 0.12963 0.09479 0.14861 C 0.09414 0.15092 0.09219 0.15138 0.09089 0.15277 C 0.08672 0.16782 0.09245 0.14814 0.08698 0.16388 C 0.08568 0.16782 0.08425 0.17199 0.08307 0.17638 C 0.0819 0.18078 0.08099 0.18541 0.07995 0.19027 C 0.07969 0.19189 0.07995 0.19421 0.07917 0.19583 C 0.07865 0.19676 0.07774 0.19676 0.07682 0.19722 C 0.07539 0.19768 0.0737 0.19814 0.07214 0.19861 C 0.06745 0.19814 0.06263 0.19907 0.05807 0.19722 C 0.05417 0.19537 0.05052 0.19143 0.04714 0.1875 C 0.04375 0.1831 0.04076 0.17754 0.03776 0.17222 C 0.03555 0.16782 0.03347 0.16296 0.03151 0.15833 C 0.02891 0.15185 0.02669 0.1449 0.02526 0.1375 C 0.02292 0.12453 0.02123 0.09513 0.02057 0.08888 C 0.02031 0.08564 0.01992 0.07916 0.01992 0.07939 C 0.02083 0.07245 0.02136 0.06736 0.0237 0.06111 C 0.02682 0.05301 0.02917 0.04305 0.03386 0.03888 C 0.04297 0.03078 0.03386 0.03796 0.04557 0.03194 C 0.0487 0.03032 0.06211 0.02013 0.06276 0.01944 L 0.06901 0.01111 L 0.06901 0.01134 " pathEditMode="relative" rAng="0" ptsTypes="AAAAAAAAAAAAAAAAAAAAAAAAAAAAAAAAAAAAAAAAAAAAA">
                                      <p:cBhvr>
                                        <p:cTn id="82" dur="5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0.14506 -0.00347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-185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3" dur="5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5" dur="5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7" dur="5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9" dur="5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0.3168 -0.01227 " pathEditMode="relative" rAng="0" ptsTypes="AA">
                                      <p:cBhvr>
                                        <p:cTn id="211" dur="5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2" grpId="0"/>
      <p:bldP spid="72" grpId="1"/>
      <p:bldP spid="82" grpId="0"/>
      <p:bldP spid="82" grpId="1"/>
      <p:bldP spid="106" grpId="0"/>
      <p:bldP spid="106" grpId="1"/>
      <p:bldP spid="108" grpId="0" animBg="1"/>
      <p:bldP spid="108" grpId="1" animBg="1"/>
      <p:bldP spid="118" grpId="0"/>
      <p:bldP spid="118" grpId="1"/>
      <p:bldP spid="128" grpId="0"/>
      <p:bldP spid="128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A1F9D15-894F-49E3-A56F-4157A6A7F1A8}"/>
</file>

<file path=customXml/itemProps2.xml><?xml version="1.0" encoding="utf-8"?>
<ds:datastoreItem xmlns:ds="http://schemas.openxmlformats.org/officeDocument/2006/customXml" ds:itemID="{62A60B24-9A5B-45D5-A2D5-044C43D71DAA}"/>
</file>

<file path=customXml/itemProps3.xml><?xml version="1.0" encoding="utf-8"?>
<ds:datastoreItem xmlns:ds="http://schemas.openxmlformats.org/officeDocument/2006/customXml" ds:itemID="{4C55D321-AEC8-400E-846E-4FF12C991CA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264</Words>
  <Application>WPS Slides</Application>
  <PresentationFormat>Широкоэкранный</PresentationFormat>
  <Paragraphs>17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Arial Black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17</cp:revision>
  <dcterms:created xsi:type="dcterms:W3CDTF">2024-07-21T13:02:00Z</dcterms:created>
  <dcterms:modified xsi:type="dcterms:W3CDTF">2025-04-09T16:49:10Z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97EB2CB1C40E47049559AD9AF4479F13_12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