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4EFE5-A817-43D1-A5FB-59D9DC9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AB215-FA82-48D0-BE2B-0FC1B004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45BF9-F2B2-41C6-BFD4-AC0CB616D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CB7A8-DBD7-4A50-B57F-B17078EC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744AC4-EC39-42CF-ADA8-5C991FF3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3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7848-F1F9-4A9E-9569-EEE950DE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956B5C-A971-4CDE-BAA5-18960396E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958B31-BB78-4B4A-8A7B-B06BCBA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B7B3B4-92C9-4F76-A063-8A2F017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A7465-D53E-4CE6-8CE7-F9BE8B8F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2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F5EC8-8669-4C0C-8269-6F3477EF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43B98-5BB6-446D-9B9F-1A54B94D6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938E9-2A90-4E06-907F-C35CDEF9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D4DCA-299E-4C3A-9912-CEBDB109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58B3AC-6572-4A4C-9097-7E0F53D8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555B5-0BD0-4FCC-A1EB-261A9A4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0C389-E8AF-4660-A1ED-41786845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28325-BDF2-41B5-92EE-5AA0ABDD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B8934-3C8B-44C2-93F0-69060D38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A2887-9D4F-48BE-9A34-FCD40017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8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E4CA5-30EF-4549-98D5-9B2BE7CD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79A852-662C-44BF-B867-00C519471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FCE77-DD61-4A2F-9CF4-D67C4F3D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79EBA2-A1AB-4495-9588-D4E3BDAB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66F92-39B6-414E-A512-2E6A947EB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4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3E969-A1FC-4298-8F1E-EF74DE52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ACEC8-AE69-42B6-BED6-AD4F575A2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5EC731-C327-4BC1-B5FB-DFAD1DBBA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48E35-7EF9-499C-9616-75806077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1E6DF2-7D1B-495C-883F-CD9FA170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8B64F7-C2DE-4B40-BE4F-80E80C7C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12664-34B7-4525-990B-1CDA773BE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88787D-9327-4675-B736-0FF067DA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8AEFAD-5638-4621-ADAA-3A65D811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360C65-141E-4178-A66E-358EB626D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073CE2-A7F7-4FC7-B64D-1790B242E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F57A01-525B-414E-81E3-35D298D1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895D32-9D2F-49EB-8405-A4429538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3B0BE6-0F74-401E-9B68-B1E3C6F1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53AF9-A536-48F5-8C81-673497CF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0DF9B-2A0D-42BF-832E-A7F36ED5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A57339-7498-44EA-BA7E-3716A3FC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D5CB06-9498-4E37-9574-17F0E2B5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7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2B8749-F543-406E-9B64-6CACA3C6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6B1EF-4096-4171-91C5-0894B1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03171B-6FEC-4567-A5EA-0B136E94E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2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1938-9FE4-4EA7-9A7F-63B76819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3F02C-9FE4-46A7-9DCF-ADB1B7F0A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283BC-340E-4A59-B53F-4F8D70E3C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B631DC-4154-449C-8EE2-9B00EFC9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2BBBA-0539-4954-ABC4-806F9F7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7F2E60-2546-4E38-87F2-FF717C65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1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4C911-0486-4060-80F3-9A97D58B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5C5B4-9017-44CE-AAA2-F80BF3961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CF3D4-6C9A-4D54-BBA3-DA417F5F8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7C26F5-16AA-4D9D-8D0F-9D1ADABCA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5A2A1F-F7F9-4FFB-8437-BF40671E9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A4569-ACCE-49C7-B39C-C69CDE9B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0716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137F-1EA0-4410-B1C6-48E0352E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62B10-E97E-4257-A2D7-8440EDDBD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C30387-9FA0-4078-A0EC-95546209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EB2-7F7E-490F-AF84-4910EFE22FFB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13A48-9496-4CE3-8127-AD41E3C45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9328A-849D-490B-866A-07DF0E977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F684-0952-49B6-A50E-F37E972CA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87793-D9EF-4032-844F-2E4FDF7E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D6CB9-8610-4CE8-9909-070E2A51A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02" y="3600228"/>
            <a:ext cx="1771650" cy="17716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A7431E-324B-4A4F-B56F-8786FB969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65" y="3089866"/>
            <a:ext cx="2471056" cy="24710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7B90EC-01D6-47DA-A403-A66945B6D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84" y="3600228"/>
            <a:ext cx="1839686" cy="18396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BF1B-6C71-4377-A560-D178203C2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99" y="3258216"/>
            <a:ext cx="2471056" cy="24710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5E82E-B599-42FC-BF2C-42A33447F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05" y="3588255"/>
            <a:ext cx="2286681" cy="22866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C5AFBB-49B3-4ED0-9639-ACF863099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394">
            <a:off x="3603265" y="3492229"/>
            <a:ext cx="2152989" cy="21529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C6FBDDB-58C2-4350-9EBF-7721734B5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407" y="-1239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862E74F-C166-42E9-86B2-EF64F6CEE7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19830" r="6108" b="19060"/>
          <a:stretch/>
        </p:blipFill>
        <p:spPr>
          <a:xfrm>
            <a:off x="180473" y="547161"/>
            <a:ext cx="8563121" cy="49937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046CA6-32DF-4FFA-A3C1-F4FC7CF11E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21" y="3464319"/>
            <a:ext cx="2219114" cy="22191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F97A27-DA32-4677-BB19-79F6197E44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6714" y="2879403"/>
            <a:ext cx="2854767" cy="28547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CFC070-2DC0-40A7-A8BC-FCBA875C69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5" y="3400935"/>
            <a:ext cx="2214564" cy="177165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B5DC7C-0770-4819-9D41-412CB6B90C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27" y="5874936"/>
            <a:ext cx="1027114" cy="88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00F8498-FA3D-4E7D-A005-8CA854A2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5308" y="-287807"/>
            <a:ext cx="2651790" cy="265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88530" y="3089866"/>
            <a:ext cx="21050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6</cp:revision>
  <dcterms:created xsi:type="dcterms:W3CDTF">2024-08-23T11:45:22Z</dcterms:created>
  <dcterms:modified xsi:type="dcterms:W3CDTF">2024-08-26T09:00:53Z</dcterms:modified>
</cp:coreProperties>
</file>