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" roundtripDataSignature="AMtx7miqePcBDV7kgWUwQfl/wLEIH9iE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72"/>
  </p:normalViewPr>
  <p:slideViewPr>
    <p:cSldViewPr snapToGrid="0">
      <p:cViewPr>
        <p:scale>
          <a:sx n="66" d="100"/>
          <a:sy n="66" d="100"/>
        </p:scale>
        <p:origin x="129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9" Type="http://customschemas.google.com/relationships/presentationmetadata" Target="metadata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microsoft.com/office/2007/relationships/hdphoto" Target="../media/hdphoto1.wdp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1221"/>
          </a:xfrm>
          <a:prstGeom prst="rect">
            <a:avLst/>
          </a:prstGeom>
        </p:spPr>
      </p:pic>
      <p:sp>
        <p:nvSpPr>
          <p:cNvPr id="99" name="Google Shape;99;p1"/>
          <p:cNvSpPr txBox="1"/>
          <p:nvPr/>
        </p:nvSpPr>
        <p:spPr>
          <a:xfrm>
            <a:off x="6905404" y="3452711"/>
            <a:ext cx="56153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400" b="1" dirty="0">
                <a:solidFill>
                  <a:srgbClr val="FDC617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/>
          </a:p>
        </p:txBody>
      </p:sp>
      <p:pic>
        <p:nvPicPr>
          <p:cNvPr id="5" name="подарок 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781"/>
            <a:ext cx="926925" cy="938440"/>
          </a:xfrm>
          <a:prstGeom prst="rect">
            <a:avLst/>
          </a:prstGeom>
          <a:effectLst>
            <a:glow rad="88900">
              <a:schemeClr val="bg1"/>
            </a:glow>
          </a:effectLst>
        </p:spPr>
      </p:pic>
      <p:pic>
        <p:nvPicPr>
          <p:cNvPr id="85" name="Google Shape;85;p1"/>
          <p:cNvPicPr preferRelativeResize="0"/>
          <p:nvPr/>
        </p:nvPicPr>
        <p:blipFill rotWithShape="1">
          <a:blip r:embed="rId6">
            <a:alphaModFix/>
          </a:blip>
          <a:srcRect t="39631" r="22215" b="23467"/>
          <a:stretch/>
        </p:blipFill>
        <p:spPr>
          <a:xfrm>
            <a:off x="1490856" y="3066735"/>
            <a:ext cx="7608152" cy="2326710"/>
          </a:xfrm>
          <a:prstGeom prst="rect">
            <a:avLst/>
          </a:prstGeom>
          <a:noFill/>
          <a:ln>
            <a:noFill/>
          </a:ln>
          <a:effectLst>
            <a:glow rad="114300">
              <a:schemeClr val="bg1"/>
            </a:glow>
          </a:effectLst>
        </p:spPr>
      </p:pic>
      <p:sp>
        <p:nvSpPr>
          <p:cNvPr id="102" name="Google Shape;102;p1"/>
          <p:cNvSpPr/>
          <p:nvPr/>
        </p:nvSpPr>
        <p:spPr>
          <a:xfrm>
            <a:off x="3801041" y="452885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8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340177" y="3837430"/>
            <a:ext cx="994324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Сь</a:t>
            </a:r>
            <a:endParaRPr lang="ru-RU" sz="2800" b="1" dirty="0"/>
          </a:p>
        </p:txBody>
      </p:sp>
      <p:sp>
        <p:nvSpPr>
          <p:cNvPr id="32" name="Овал 31"/>
          <p:cNvSpPr/>
          <p:nvPr/>
        </p:nvSpPr>
        <p:spPr>
          <a:xfrm>
            <a:off x="7596107" y="3837430"/>
            <a:ext cx="874057" cy="719821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Щ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343" y="1263970"/>
            <a:ext cx="2171640" cy="2171640"/>
          </a:xfrm>
          <a:prstGeom prst="rect">
            <a:avLst/>
          </a:prstGeom>
        </p:spPr>
      </p:pic>
      <p:pic>
        <p:nvPicPr>
          <p:cNvPr id="9" name="осьминог 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081" y="402465"/>
            <a:ext cx="1422095" cy="1422095"/>
          </a:xfrm>
          <a:prstGeom prst="rect">
            <a:avLst/>
          </a:prstGeom>
        </p:spPr>
      </p:pic>
      <p:pic>
        <p:nvPicPr>
          <p:cNvPr id="10" name="щенок Рисунок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98" y="360005"/>
            <a:ext cx="1464555" cy="1464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парик, прическа, стиль&#10;&#10;Автоматически созданное описание">
            <a:extLst>
              <a:ext uri="{FF2B5EF4-FFF2-40B4-BE49-F238E27FC236}">
                <a16:creationId xmlns:a16="http://schemas.microsoft.com/office/drawing/2014/main" id="{FEC35C3F-67E6-85A0-C736-8EDB28CDEB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8643" y="452884"/>
            <a:ext cx="1275599" cy="1275599"/>
          </a:xfrm>
          <a:prstGeom prst="rect">
            <a:avLst/>
          </a:prstGeom>
        </p:spPr>
      </p:pic>
      <p:sp>
        <p:nvSpPr>
          <p:cNvPr id="43" name="3 фон Google Shape;102;p1"/>
          <p:cNvSpPr/>
          <p:nvPr/>
        </p:nvSpPr>
        <p:spPr>
          <a:xfrm>
            <a:off x="3828875" y="445730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тахи Рисунок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76" y="81562"/>
            <a:ext cx="1861457" cy="1861457"/>
          </a:xfrm>
          <a:prstGeom prst="rect">
            <a:avLst/>
          </a:prstGeom>
        </p:spPr>
      </p:pic>
      <p:pic>
        <p:nvPicPr>
          <p:cNvPr id="14" name="ящик Рисунок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647" y="523409"/>
            <a:ext cx="1260061" cy="1260061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платье, зарисовка, мультфильм, Дизайн костюма&#10;&#10;Автоматически созданное описание">
            <a:extLst>
              <a:ext uri="{FF2B5EF4-FFF2-40B4-BE49-F238E27FC236}">
                <a16:creationId xmlns:a16="http://schemas.microsoft.com/office/drawing/2014/main" id="{F81496D0-84A3-B2E3-A985-6DBAD23250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5257" y="498542"/>
            <a:ext cx="1281508" cy="1281508"/>
          </a:xfrm>
          <a:prstGeom prst="rect">
            <a:avLst/>
          </a:prstGeom>
        </p:spPr>
      </p:pic>
      <p:sp>
        <p:nvSpPr>
          <p:cNvPr id="39" name="фон 2 Google Shape;102;p1"/>
          <p:cNvSpPr/>
          <p:nvPr/>
        </p:nvSpPr>
        <p:spPr>
          <a:xfrm>
            <a:off x="3828264" y="423433"/>
            <a:ext cx="4586748" cy="1321256"/>
          </a:xfrm>
          <a:prstGeom prst="roundRect">
            <a:avLst>
              <a:gd name="adj" fmla="val 16667"/>
            </a:avLst>
          </a:prstGeom>
          <a:solidFill>
            <a:schemeClr val="bg1">
              <a:alpha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ящерица 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232" y="360953"/>
            <a:ext cx="1687286" cy="1393065"/>
          </a:xfrm>
          <a:prstGeom prst="rect">
            <a:avLst/>
          </a:prstGeom>
        </p:spPr>
      </p:pic>
      <p:pic>
        <p:nvPicPr>
          <p:cNvPr id="20" name="щетка 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073" y="586302"/>
            <a:ext cx="1229224" cy="1078832"/>
          </a:xfrm>
          <a:prstGeom prst="rect">
            <a:avLst/>
          </a:prstGeom>
        </p:spPr>
      </p:pic>
      <p:pic>
        <p:nvPicPr>
          <p:cNvPr id="7" name="Рисунок 6" descr="Изображение выглядит как фрукт, съедобное семя, Орехи и семена, семя&#10;&#10;Автоматически созданное описание">
            <a:extLst>
              <a:ext uri="{FF2B5EF4-FFF2-40B4-BE49-F238E27FC236}">
                <a16:creationId xmlns:a16="http://schemas.microsoft.com/office/drawing/2014/main" id="{44BF7F0C-0B01-0D50-DD2D-1F57DDCA7B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61" b="89844" l="6348" r="91016">
                        <a14:foregroundMark x1="11621" y1="34766" x2="23633" y2="43555"/>
                        <a14:foregroundMark x1="22363" y1="25977" x2="25195" y2="37988"/>
                        <a14:foregroundMark x1="39941" y1="28809" x2="41797" y2="44238"/>
                        <a14:foregroundMark x1="46875" y1="31641" x2="40918" y2="45215"/>
                        <a14:foregroundMark x1="63477" y1="21582" x2="67285" y2="27930"/>
                        <a14:foregroundMark x1="59082" y1="16309" x2="58789" y2="17871"/>
                        <a14:foregroundMark x1="54688" y1="10645" x2="54688" y2="10645"/>
                        <a14:foregroundMark x1="65723" y1="15039" x2="65723" y2="15039"/>
                        <a14:foregroundMark x1="85156" y1="25391" x2="85156" y2="25391"/>
                        <a14:foregroundMark x1="81738" y1="14648" x2="80469" y2="15332"/>
                        <a14:foregroundMark x1="75488" y1="19727" x2="75488" y2="19727"/>
                        <a14:foregroundMark x1="87695" y1="37988" x2="87695" y2="37988"/>
                        <a14:foregroundMark x1="91113" y1="37012" x2="91113" y2="37012"/>
                        <a14:foregroundMark x1="76074" y1="40820" x2="76074" y2="40820"/>
                        <a14:foregroundMark x1="80176" y1="46387" x2="80176" y2="46387"/>
                        <a14:foregroundMark x1="66992" y1="59961" x2="66992" y2="59961"/>
                        <a14:foregroundMark x1="64453" y1="68750" x2="64453" y2="68750"/>
                        <a14:foregroundMark x1="55957" y1="57422" x2="55957" y2="57422"/>
                        <a14:foregroundMark x1="46191" y1="66504" x2="46191" y2="66504"/>
                        <a14:foregroundMark x1="47461" y1="59277" x2="47461" y2="59277"/>
                        <a14:foregroundMark x1="53125" y1="61230" x2="53125" y2="61230"/>
                        <a14:foregroundMark x1="45313" y1="85059" x2="45313" y2="85059"/>
                        <a14:foregroundMark x1="18555" y1="71875" x2="18555" y2="70898"/>
                        <a14:foregroundMark x1="6348" y1="53027" x2="6348" y2="53027"/>
                        <a14:foregroundMark x1="10449" y1="57129" x2="10449" y2="57129"/>
                        <a14:foregroundMark x1="28613" y1="38867" x2="28613" y2="38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7620" y="466320"/>
            <a:ext cx="1274010" cy="1274010"/>
          </a:xfrm>
          <a:prstGeom prst="rect">
            <a:avLst/>
          </a:prstGeom>
        </p:spPr>
      </p:pic>
      <p:sp>
        <p:nvSpPr>
          <p:cNvPr id="37" name="4 фон Google Shape;102;p1"/>
          <p:cNvSpPr/>
          <p:nvPr/>
        </p:nvSpPr>
        <p:spPr>
          <a:xfrm>
            <a:off x="3801041" y="416140"/>
            <a:ext cx="4641750" cy="1337878"/>
          </a:xfrm>
          <a:prstGeom prst="roundRect">
            <a:avLst>
              <a:gd name="adj" fmla="val 16667"/>
            </a:avLst>
          </a:prstGeom>
          <a:solidFill>
            <a:schemeClr val="bg1">
              <a:alpha val="94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щука Рисунок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1370" y="497479"/>
            <a:ext cx="1076634" cy="1076634"/>
          </a:xfrm>
          <a:prstGeom prst="rect">
            <a:avLst/>
          </a:prstGeom>
        </p:spPr>
      </p:pic>
      <p:pic>
        <p:nvPicPr>
          <p:cNvPr id="17" name="семья Рисунок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152" y="305842"/>
            <a:ext cx="1338670" cy="1338670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ить, коктейль, сок, Коктейльный гарнир&#10;&#10;Автоматически созданное описание">
            <a:extLst>
              <a:ext uri="{FF2B5EF4-FFF2-40B4-BE49-F238E27FC236}">
                <a16:creationId xmlns:a16="http://schemas.microsoft.com/office/drawing/2014/main" id="{84B817DA-95CA-E3E8-0A6A-E4089AEE663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082806" y="483361"/>
            <a:ext cx="1104870" cy="1104870"/>
          </a:xfrm>
          <a:prstGeom prst="rect">
            <a:avLst/>
          </a:prstGeom>
        </p:spPr>
      </p:pic>
      <p:pic>
        <p:nvPicPr>
          <p:cNvPr id="119" name="Picture 118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335706" y="3951535"/>
            <a:ext cx="2619375" cy="2619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48148E-6 L 0.10794 0.4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1" y="2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0.16341 0.41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64" y="2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10716 0.4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2" y="2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0.15521 0.440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60" y="2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3333E-6 L 0.29232 0.4127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7 L 0.03984 0.4187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27838 0.41273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19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01354 0.4217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2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22222E-6 L -0.13607 0.447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0.03463 0.4296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" y="2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-0.00378 0.41782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3541 0.4423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2" grpId="0" animBg="1"/>
      <p:bldP spid="43" grpId="0" animBg="1"/>
      <p:bldP spid="39" grpId="0" animBg="1"/>
      <p:bldP spid="3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</Words>
  <Application>Microsoft Office PowerPoint</Application>
  <PresentationFormat>Широкоэкранный</PresentationFormat>
  <Paragraphs>3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murina</dc:creator>
  <cp:lastModifiedBy>Администратор</cp:lastModifiedBy>
  <cp:revision>23</cp:revision>
  <dcterms:created xsi:type="dcterms:W3CDTF">2022-01-07T22:13:22Z</dcterms:created>
  <dcterms:modified xsi:type="dcterms:W3CDTF">2024-12-10T16:01:05Z</dcterms:modified>
</cp:coreProperties>
</file>