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4079538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1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35FF-7DDF-4F50-B19A-2D5B4BFAADAC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F9E4-623A-4D3B-8F88-EE71D132E5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F9E4-623A-4D3B-8F88-EE71D132E5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456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1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0"/>
            <a:ext cx="14082253" cy="80359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86" y="4157203"/>
            <a:ext cx="3362880" cy="3362880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57203"/>
            <a:ext cx="3362880" cy="336288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47" y="2833823"/>
            <a:ext cx="28765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4017 0.4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2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17646 -0.00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333 0.071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5" y="3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2024-04-15T12:08:00Z</dcterms:created>
  <dcterms:modified xsi:type="dcterms:W3CDTF">2024-10-30T11:40:40Z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