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719" autoAdjust="0"/>
  </p:normalViewPr>
  <p:slideViewPr>
    <p:cSldViewPr snapToGrid="0">
      <p:cViewPr varScale="1">
        <p:scale>
          <a:sx n="98" d="100"/>
          <a:sy n="98" d="100"/>
        </p:scale>
        <p:origin x="9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44E42-540B-41A9-A30E-2322A9F83D24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0BBF2-C203-4466-B214-E73BCD0C4FA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1045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20BBF2-C203-4466-B214-E73BCD0C4FAF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988715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D62DF6-29FE-F1AB-59F2-41288F22B8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8E7CA06-B06A-D05E-A8F8-08DA6F980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7670BFA-A171-4EE6-F93D-C52F3F40F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02.12.2024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C16CBFB-0347-0700-1AC8-405FAD17C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D39F3FA-0345-BCF1-2784-12C98373B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08801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1FDF85-383E-A23D-5E52-331B2479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56D426E-0978-39AA-470E-DD76D2836E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F587DD3-B381-E8E7-07DF-C273A28A5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02.12.2024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D1FCFB0-941F-201C-00D8-1ED583A4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12B5019-1693-69D7-C0FD-09A7D88E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7177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E005D47-A0AA-9333-E057-96A1052605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476BCBF-E5EF-8FD3-61CF-C35576116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DE98C8-71E5-217F-FD48-45066416F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02.12.2024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2660FC-6F7A-24D8-F230-91593E3A7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D2F38C-AE14-0C45-A442-8F4924E0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0797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A85D32-DEFA-95CC-B305-D9319409F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3C81882-A0EF-A5C7-6E3C-E71307A85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9A75D9B-8C63-6267-FC3B-5EA3A0EA0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02.12.2024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BBB7E04-C0F8-014F-4164-657F2B9B1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37134BE-FB6B-240E-D365-1717D64DE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2610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916168-ACCD-2D0B-D334-0E818145F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B25467D-05AD-9F86-834F-F1754B05A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C8953-4BBA-DA7C-5F62-8F8395ECC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02.12.2024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8924002-B2DB-8727-665A-6CD0F7832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226065-0E1B-AC29-4194-83F20AB58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3181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94300E-983F-2555-BC1A-BFBFF35C8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FEDF9D4-9787-5017-5F49-BE76BC1294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9980F9C-F81A-6D29-8FA8-39D5BFB1A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E0E53D6-04EC-9182-9217-4973FA2C1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02.12.2024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AE6E626-4005-021D-6D4C-FCABDBAE8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0B7D48-65DC-5991-5D5A-C60DBBAF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66919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75B02-3C53-9C91-8F39-8AD32F645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831962-2F99-0759-267A-8BB416BDA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9DB142B-A7F0-3EBA-91E7-77D7EFB1E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47E68A9-5119-9D4C-41BC-26F2B76179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940B8E6-280A-8C57-E061-F32DFF36B5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9B3B237-E654-CAC8-A3B6-ED4E86CF8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02.12.2024</a:t>
            </a:fld>
            <a:endParaRPr lang="uk-UA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814A1B6-99BB-0829-5899-5CCAC5501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B6BA7A2-C511-E8C7-7FD5-E78F59E9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84319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6B2AB5-8DF1-DEBC-9B77-74F283BAA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D763941-6CB8-6935-BB01-82488DEE3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02.12.2024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4598CAD-F9C9-65F8-12B4-FE2A637D3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DB6792D-8D5A-974F-CB29-A59658E88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9392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2F38FE-5077-577A-B2AE-B33A00EBA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02.12.2024</a:t>
            </a:fld>
            <a:endParaRPr lang="uk-UA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77A0E51-1253-5E2B-5693-54B0FA7DE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8C09524-A62F-BE23-35ED-E477E8757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56650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78899-04D6-DDEE-24B0-9A2E4915A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EE8400E-C15E-0694-D3D4-2B12AD43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0415090-96AA-223D-2A20-9E359006A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DDA1F1-8688-1547-64CF-E5DB506B8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02.12.2024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83F029-F2F6-9AB9-828F-FAF1480C1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14DD8A1-2E04-46A3-75A6-ABDBD1349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33514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85969E-847C-DBE5-39CA-9F63713EC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39A7413-EF81-3C1E-1F15-9ED44D9FBE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6B9B48C-71C8-52E9-3424-0F8E20DFC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66AC713-E8D6-FA75-57A4-254DC16FA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02.12.2024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48BE9F2-6A6B-B838-65B0-8F37589E9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7040103-AF90-47BA-5F3A-591E050D9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9353566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B4427CB-6E86-DD6F-2E8B-D8C527C33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3970B84-F761-70BB-A535-3FE6265C5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013FE7F-D7E1-6160-388F-C047B1147A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02.12.2024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4CDFCB0-F124-CF06-DD6F-DF02B2FF2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5509E08-1512-2795-050E-D374D5C33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2858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A93CE86-1FBE-838D-6C2C-D4EAA7095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93" y="0"/>
            <a:ext cx="12192000" cy="68580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3C71E63-E139-EBD7-5778-C4828327E7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6667" y="535072"/>
            <a:ext cx="1112797" cy="111279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65C95D1-CF8E-C191-9E87-34ABEBB72F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1604" y="1551671"/>
            <a:ext cx="1136899" cy="113689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29103239-DDEF-95CB-34A6-42139E963F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16083" y="807982"/>
            <a:ext cx="1112797" cy="111279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C54A55B1-BF0A-2C52-B35E-D128E099AF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47068" y="1170499"/>
            <a:ext cx="1102931" cy="1102931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F621DBDD-99FB-42B9-F0CF-44CEEC75C6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5631" y="2358375"/>
            <a:ext cx="1200665" cy="120066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01DB641D-5F63-E40A-5126-FA68772E02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7" y="45702"/>
            <a:ext cx="1141868" cy="114186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A306015-0FF1-5027-2B1B-3C5C21CE18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03514" y="2688570"/>
            <a:ext cx="1074332" cy="1074332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EFB01B1F-D69F-F1B0-2625-FF8C678554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48346" y="472403"/>
            <a:ext cx="1079268" cy="1079268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D4AB9128-58BF-1C10-BE69-BE712868E1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88670" y="2958707"/>
            <a:ext cx="1253780" cy="125378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637BFBF-89A7-08AA-E8B4-2ADE41A453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4" r="16937"/>
          <a:stretch/>
        </p:blipFill>
        <p:spPr>
          <a:xfrm>
            <a:off x="590472" y="2584895"/>
            <a:ext cx="1985781" cy="307159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AD6597D-81A9-316A-FCE0-AECC44FBC5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9" r="18092"/>
          <a:stretch/>
        </p:blipFill>
        <p:spPr>
          <a:xfrm>
            <a:off x="7716082" y="3541628"/>
            <a:ext cx="1038441" cy="143233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FC5C487-F0CB-5884-C315-2A8F8958DB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575320" y="4003566"/>
            <a:ext cx="2135255" cy="213525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1D2C0E3-B883-2E33-4AE2-DF450F550F6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160127">
            <a:off x="3840722" y="2752866"/>
            <a:ext cx="1527077" cy="152707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AE8F09-B8B2-6847-7664-5E044626D66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022" y="535072"/>
            <a:ext cx="4530995" cy="459898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89A03EB-DBB8-055A-864E-C2128B4202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7573" y="1907419"/>
            <a:ext cx="1115278" cy="1115278"/>
          </a:xfrm>
          <a:prstGeom prst="rect">
            <a:avLst/>
          </a:prstGeom>
        </p:spPr>
      </p:pic>
      <p:pic>
        <p:nvPicPr>
          <p:cNvPr id="126" name="Picture 125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24110" y="3064984"/>
            <a:ext cx="339090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8 0.06829 L -0.0888 0.06968 C -0.05924 -0.00879 -0.08099 0.04352 -0.01822 -0.06342 L 0.00847 -0.10833 C 0.02526 -0.13727 0.04271 -0.17037 0.05977 -0.19051 C 0.06784 -0.19977 0.07579 -0.20648 0.0836 -0.21042 C 0.09857 -0.21921 0.12709 -0.22083 0.14115 -0.22222 C 0.16407 -0.21528 0.18217 -0.21481 0.20443 -0.19051 C 0.21042 -0.18379 0.21667 -0.175 0.22227 -0.16157 C 0.29245 0.00787 0.2306 -0.14051 0.26107 -0.03449 C 0.26524 -0.01944 0.27461 0.00232 0.27461 0.00278 L 0.27461 0.00232 " pathEditMode="relative" rAng="0" ptsTypes="AAAAAAAAAAAA">
                                      <p:cBhvr>
                                        <p:cTn id="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64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461 0.00232 L 0.27461 0.00278 C 0.27305 -0.00486 0.27214 -0.01342 0.27032 -0.01944 C 0.24219 -0.11319 0.22917 -0.1794 0.19011 -0.21782 C 0.1655 -0.2419 0.13529 -0.23704 0.11003 -0.23773 C 0.08698 -0.22407 0.06368 -0.21134 0.04167 -0.18426 C 0.02982 -0.16944 0.01888 -0.14838 0.00834 -0.12731 C -0.00625 -0.09815 -0.01979 -0.04606 -0.02981 -0.00787 C -0.03203 0.0007 -0.03528 0.02083 -0.03528 0.0213 L -0.03528 0.02269 L -0.03528 0.02315 " pathEditMode="relative" rAng="0" ptsTypes="AAAAAAAAAAA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5" y="-1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08 0.14167 L -0.10208 0.14213 C -0.08802 0.02732 -0.10572 0.15208 -0.07838 0.02616 C -0.06901 -0.0162 -0.06211 -0.06875 -0.05247 -0.11018 C -0.04687 -0.13333 -0.03997 -0.1493 -0.03333 -0.1662 C -0.01289 -0.21852 0.00313 -0.23009 0.02787 -0.26528 C 0.03217 -0.27129 0.05508 -0.30741 0.06381 -0.31319 C 0.08776 -0.33079 0.09206 -0.32731 0.11732 -0.32917 C 0.12618 -0.32778 0.13529 -0.32963 0.14388 -0.32407 C 0.18776 -0.29653 0.17605 -0.29004 0.21185 -0.25741 C 0.21758 -0.25208 0.22344 -0.25162 0.22917 -0.24653 C 0.31081 -0.175 0.22331 -0.25046 0.27995 -0.18495 C 0.28803 -0.17569 0.30443 -0.16389 0.30443 -0.16342 L 0.30443 -0.16389 L 0.3099 -0.13935 " pathEditMode="relative" rAng="0" ptsTypes="AAAAAAAAAAAAAAA">
                                      <p:cBhvr>
                                        <p:cTn id="3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99" y="-2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461 0.00232 L 0.27461 0.00278 C 0.27292 -0.01852 0.27292 -0.04028 0.2698 -0.05926 C 0.25886 -0.1287 0.24206 -0.16713 0.22162 -0.20972 C 0.21329 -0.22731 0.20443 -0.24282 0.19519 -0.25463 C 0.17787 -0.27639 0.16068 -0.30069 0.14245 -0.31088 C 0.12292 -0.32222 0.10261 -0.31574 0.08269 -0.31782 C 0.075 -0.31643 0.06706 -0.31898 0.05951 -0.31342 C 0.01901 -0.2831 -0.02096 -0.23981 -0.05664 -0.17199 C -0.06901 -0.14884 -0.08164 -0.12662 -0.09296 -0.0993 C -0.10182 -0.07708 -0.10911 -0.0493 -0.11705 -0.02361 C -0.11849 -0.01875 -0.12083 -0.00717 -0.12083 -0.00694 L -0.12161 -0.00717 L -0.12682 -0.00509 L -0.12812 -0.00509 " pathEditMode="relative" rAng="0" ptsTypes="AAAAAAAAAAAAAAA">
                                      <p:cBhvr>
                                        <p:cTn id="4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43" y="-1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8 0.06829 L -0.0888 0.06852 C -0.08203 0.02801 -0.07838 0.00463 -0.06966 -0.03356 C -0.06093 -0.07176 -0.05533 -0.09606 -0.04062 -0.12708 C -0.0319 -0.14583 0.00013 -0.19097 0.0086 -0.20139 C 0.02865 -0.22616 0.04688 -0.26435 0.07019 -0.27245 C 0.0849 -0.27754 0.09935 -0.28356 0.11407 -0.2875 C 0.14076 -0.29467 0.16967 -0.29768 0.19675 -0.30092 C 0.22409 -0.29606 0.24024 -0.29815 0.26589 -0.27106 C 0.27344 -0.26296 0.27969 -0.2493 0.28529 -0.23611 C 0.29467 -0.21412 0.29727 -0.19884 0.30183 -0.17407 C 0.30183 -0.17361 0.30183 -0.17315 0.30183 -0.17245 L 0.30183 -0.17222 " pathEditMode="relative" rAng="0" ptsTypes="AAAAAAAAAAAAA">
                                      <p:cBhvr>
                                        <p:cTn id="5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31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461 0.00232 L 0.27461 -0.00671 C 0.26771 -0.04028 0.27461 0.00232 0.26993 -0.02338 C 0.26901 -0.02338 0.26875 -0.03148 0.26719 -0.04028 C 0.26615 -0.04028 0.26472 -0.04838 0.26381 -0.04838 C 0.26276 -0.05717 0.2625 -0.05717 0.26159 -0.06528 C 0.26081 -0.06528 0.2599 -0.07407 0.25886 -0.07407 C 0.2586 -0.07407 0.25808 -0.07407 0.25782 -0.08217 C 0.25625 -0.08217 0.25495 -0.09004 0.25339 -0.09907 C 0.24714 -0.12384 0.24649 -0.12384 0.23894 -0.14954 C 0.23763 -0.14954 0.2362 -0.15764 0.23451 -0.15764 C 0.23399 -0.15764 0.23308 -0.15764 0.2323 -0.15764 C 0.22761 -0.16551 0.22279 -0.17454 0.21849 -0.18241 C 0.21797 -0.18241 0.21732 -0.18241 0.2168 -0.18241 C 0.21589 -0.18241 0.21485 -0.1912 0.21407 -0.1912 C 0.2125 -0.1912 0.2112 -0.1912 0.20951 -0.1993 C 0.20573 -0.1993 0.20183 -0.2081 0.19792 -0.2081 C 0.1961 -0.2081 0.19401 -0.2162 0.19245 -0.2162 C 0.18672 -0.225 0.18086 -0.2331 0.17344 -0.2331 C 0.16888 -0.24097 0.16316 -0.2331 0.15808 -0.24097 L 0.11589 -0.2331 C 0.11589 -0.24097 0.10391 -0.2331 0.10092 -0.2331 L 0.06719 -0.225 C 0.06368 -0.225 0.06042 -0.225 0.05717 -0.225 C 0.04623 -0.2162 0.03698 -0.2162 0.0267 -0.2081 C 0.01928 -0.2081 0.01068 -0.1993 0.00443 -0.1993 L -0.01106 -0.18241 C -0.01237 -0.18241 -0.01341 -0.18241 -0.01484 -0.18241 C -0.02161 -0.17454 -0.02825 -0.17454 -0.03489 -0.16551 C -0.03841 -0.16551 -0.04192 -0.16551 -0.04531 -0.16551 C -0.04778 -0.15764 -0.05026 -0.15764 -0.0526 -0.15764 C -0.08515 -0.14074 -0.0444 -0.16551 -0.06145 -0.14954 C -0.06744 -0.14954 -0.0733 -0.14954 -0.07929 -0.14074 C -0.0802 -0.14074 -0.08177 -0.14074 -0.0819 -0.13264 C -0.08268 -0.12384 -0.08138 -0.10694 -0.08138 -0.09907 L -0.08138 -0.10694 " pathEditMode="relative" rAng="0" ptsTypes="AAAAAAAAAAAAAAAAAAAAAAAAAAAAAAAAAAAA">
                                      <p:cBhvr>
                                        <p:cTn id="7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39" y="-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8 0.06829 L -0.0888 0.06875 C -0.06914 -0.00856 -0.09557 0.09097 -0.0789 0.0338 C -0.07656 0.02523 -0.07526 0.01528 -0.07226 0.00764 C -0.07031 0.00278 -0.06862 -0.00116 -0.06666 -0.00602 C -0.06458 -0.01157 -0.06302 -0.01805 -0.06067 -0.02315 C -0.05677 -0.03287 -0.05156 -0.03935 -0.04869 -0.05092 C -0.04453 -0.0669 -0.04622 -0.06018 -0.03528 -0.08542 C -0.03229 -0.09167 -0.02955 -0.09768 -0.02643 -0.10254 C -0.02161 -0.10995 0.003 -0.14305 0.01276 -0.15787 C 0.01693 -0.16412 0.02071 -0.17153 0.025 -0.17685 C 0.0293 -0.18217 0.05664 -0.2162 0.06211 -0.22176 C 0.07006 -0.22963 0.07839 -0.2368 0.08646 -0.2456 C 0.09779 -0.25833 0.09922 -0.26157 0.1125 -0.26991 C 0.12019 -0.27477 0.12787 -0.27847 0.13555 -0.28194 C 0.13829 -0.2831 0.14089 -0.28403 0.14375 -0.28565 C 0.17553 -0.30278 0.15704 -0.29676 0.18073 -0.30231 C 0.20912 -0.29745 0.23763 -0.29444 0.26576 -0.28727 C 0.26862 -0.28634 0.27123 -0.28148 0.27396 -0.27847 C 0.27839 -0.27292 0.28125 -0.26944 0.28477 -0.26134 C 0.28803 -0.25347 0.29037 -0.24699 0.29271 -0.23727 C 0.29375 -0.2331 0.29701 -0.21366 0.2974 -0.21134 C 0.29831 -0.20671 0.29896 -0.20208 0.29948 -0.19745 C 0.29961 -0.19676 0.30131 -0.17731 0.30157 -0.17315 C 0.30196 -0.16852 0.30196 -0.16412 0.30222 -0.15949 C 0.30261 -0.15185 0.30352 -0.14491 0.30417 -0.13704 C 0.30456 -0.13264 0.30469 -0.12801 0.30495 -0.12338 C 0.30547 -0.11412 0.30612 -0.10486 0.30691 -0.09583 C 0.30756 -0.08935 0.3086 -0.0831 0.30899 -0.07685 C 0.30964 -0.06065 0.30938 -0.04467 0.3099 -0.02847 L 0.3099 -0.02824 " pathEditMode="relative" rAng="0" ptsTypes="AAAAAAAAAAAAAAAAAAAAAAAAAAAAAAA">
                                      <p:cBhvr>
                                        <p:cTn id="8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35" y="-1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745 -0.00162 L 0.26745 -0.00139 C 0.26563 -0.03773 0.26758 0.00116 0.26602 -0.02315 C 0.26563 -0.02963 0.2655 -0.03657 0.26485 -0.04282 C 0.26342 -0.05625 0.26342 -0.05139 0.2612 -0.06759 C 0.25834 -0.08773 0.2612 -0.07106 0.25925 -0.08981 C 0.25886 -0.09375 0.25651 -0.10694 0.2556 -0.10972 C 0.25404 -0.11435 0.25183 -0.11852 0.25 -0.12292 C 0.24883 -0.12639 0.24792 -0.13009 0.24636 -0.13333 C 0.24428 -0.13819 0.23894 -0.14653 0.23594 -0.15 C 0.23334 -0.15301 0.23047 -0.15555 0.22735 -0.15787 C 0.22331 -0.16111 0.21901 -0.16435 0.21446 -0.16667 C 0.20352 -0.17268 0.1892 -0.17754 0.17774 -0.18102 C 0.17162 -0.18287 0.16537 -0.18472 0.15938 -0.18565 C 0.15026 -0.18727 0.12982 -0.18773 0.12136 -0.18796 C 0.1155 -0.1875 0.10938 -0.1875 0.10352 -0.18657 C 0.09428 -0.18518 0.07917 -0.18055 0.07058 -0.17708 C 0.06081 -0.17315 0.04467 -0.1662 0.03477 -0.15949 C 0.0267 -0.15417 0.01849 -0.14907 0.01081 -0.14213 C -0.00364 -0.1287 -0.01744 -0.11504 -0.02838 -0.09676 C -0.03515 -0.08565 -0.04244 -0.075 -0.04791 -0.06273 C -0.05117 -0.05555 -0.05468 -0.04861 -0.05768 -0.04143 C -0.06875 -0.01504 -0.07617 0.00579 -0.08229 0.03565 C -0.08333 0.04074 -0.08437 0.04583 -0.08528 0.0507 C -0.08606 0.05417 -0.08645 0.05764 -0.08711 0.06111 C -0.0875 0.0625 -0.08802 0.06366 -0.08841 0.06505 C -0.08867 0.06597 -0.0888 0.06829 -0.0888 0.06852 L -0.0888 0.06829 " pathEditMode="relative" rAng="0" ptsTypes="AAAAAAAAAAAAAAAAAAAAAAAAAAAA">
                                      <p:cBhvr>
                                        <p:cTn id="9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12" y="-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8 0.06829 L -0.0888 0.06898 C -0.08867 0.06065 -0.08802 0.05278 -0.08684 0.04537 C -0.08489 0.03056 -0.0845 0.03426 -0.08086 0.02269 C -0.07617 0.0081 -0.07213 -0.00717 -0.06718 -0.02083 C -0.03281 -0.11991 -0.06549 -0.02847 -0.04453 -0.08287 C -0.04114 -0.0919 -0.03815 -0.10116 -0.03476 -0.10949 C -0.02929 -0.12454 -0.01757 -0.15046 -0.01276 -0.15949 C -0.00325 -0.17801 0.00599 -0.19745 0.01615 -0.21319 C 0.02579 -0.22917 0.03477 -0.25023 0.04558 -0.26111 C 0.08151 -0.29745 0.05131 -0.26805 0.08112 -0.29398 C 0.08698 -0.2993 0.0931 -0.30648 0.09922 -0.31065 C 0.11068 -0.31852 0.12253 -0.32523 0.13399 -0.33148 C 0.13803 -0.3331 0.14206 -0.33611 0.14623 -0.33773 C 0.15013 -0.33889 0.15417 -0.33889 0.15834 -0.33912 C 0.17631 -0.33866 0.19974 -0.34004 0.21797 -0.32917 C 0.22149 -0.32708 0.22513 -0.32546 0.22865 -0.32315 C 0.23542 -0.31805 0.24219 -0.31273 0.24896 -0.30648 C 0.26368 -0.29282 0.27019 -0.28542 0.28243 -0.27129 C 0.28412 -0.26713 0.28594 -0.26296 0.28763 -0.25879 C 0.28985 -0.2544 0.29167 -0.25092 0.29362 -0.24629 C 0.29727 -0.23819 0.29935 -0.22639 0.30118 -0.21574 C 0.30274 -0.20671 0.30456 -0.19768 0.30573 -0.18842 C 0.30704 -0.18009 0.30912 -0.16759 0.3099 -0.15741 C 0.3099 -0.15648 0.3099 -0.15625 0.3099 -0.15555 L 0.3099 -0.15532 " pathEditMode="relative" rAng="0" ptsTypes="AAAAAAAAAAAAAAAAAAAAAAAAAA">
                                      <p:cBhvr>
                                        <p:cTn id="1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35" y="-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32</cp:revision>
  <dcterms:created xsi:type="dcterms:W3CDTF">2024-04-13T10:22:45Z</dcterms:created>
  <dcterms:modified xsi:type="dcterms:W3CDTF">2024-12-02T11:49:06Z</dcterms:modified>
</cp:coreProperties>
</file>