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5070" y="1860550"/>
            <a:ext cx="39528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2024-05-08T18:37:00Z</dcterms:created>
  <dcterms:modified xsi:type="dcterms:W3CDTF">2024-10-30T11:34:46Z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</Properties>
</file>