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81" d="100"/>
          <a:sy n="81" d="100"/>
        </p:scale>
        <p:origin x="754" y="16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A14F6F6-8278-2AB6-9D53-87B3094E7FC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3C63922-824A-D21A-1FBB-11C4CEC2FA9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301E498-AECB-BF34-173A-668203BB98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5E273-F0CE-42C3-99CF-876630C8CAC8}" type="datetimeFigureOut">
              <a:rPr lang="ru-RU" smtClean="0"/>
              <a:t>06.08.2025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2D018AE-1A1E-CDF3-5083-C6DC94FD5B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E4BFFFF-C83B-ABC3-5799-BB33771267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E4AAB-898B-46EA-8549-028EC2986E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55575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D0E7A53-DE47-8CCD-7FFB-A04B0EF0B6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6D80374-AA5D-1034-D4C9-3D0CFDB701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13A345D-A077-C7FA-3B9B-DB4A323AD6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5E273-F0CE-42C3-99CF-876630C8CAC8}" type="datetimeFigureOut">
              <a:rPr lang="ru-RU" smtClean="0"/>
              <a:t>06.08.2025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89037BD-5F8A-9CAD-EA52-478B6EB938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BC5BCE7-3EF5-FBC4-FF04-CF831BAA4D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E4AAB-898B-46EA-8549-028EC2986E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83109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84E9EEE6-AD58-8A0F-094A-30433C338CE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8709D69-B550-B5BC-1D96-7558F0867F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47186D9-2EE3-E5D1-E6C4-67A8D2AE64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5E273-F0CE-42C3-99CF-876630C8CAC8}" type="datetimeFigureOut">
              <a:rPr lang="ru-RU" smtClean="0"/>
              <a:t>06.08.2025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FD8FF58-FA97-4DD5-F9E3-26AC97A9DC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844C1CE-B344-1EE1-B48E-71B14DEE3F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E4AAB-898B-46EA-8549-028EC2986E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78549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9BD5799-843A-BC44-8AD8-72C04D26B1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8F8627B-935C-861A-7BBF-0247E412A5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A2DDE7C-1B37-F667-4A43-36A6CA1DA4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5E273-F0CE-42C3-99CF-876630C8CAC8}" type="datetimeFigureOut">
              <a:rPr lang="ru-RU" smtClean="0"/>
              <a:t>06.08.2025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F4E86ED-AE5B-D698-27F8-2072DE87D9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46271AA-3974-0360-87E2-BA7FC48792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E4AAB-898B-46EA-8549-028EC2986E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70356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6213414-A21D-7F76-EB4B-7FB3C0FD8A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62A41B0-7421-4014-D431-A3DDB8BECF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58FE362-B29A-E635-08F2-2AFD5AB07F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5E273-F0CE-42C3-99CF-876630C8CAC8}" type="datetimeFigureOut">
              <a:rPr lang="ru-RU" smtClean="0"/>
              <a:t>06.08.2025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F577497-009E-B2E0-9519-B1B3F19855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40BA1F-E09E-2498-31B7-B635C154A0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E4AAB-898B-46EA-8549-028EC2986E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85116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536DF1-25A0-D82B-407D-C6E3BE7D65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4B5C85F-B4CF-8F36-5457-148B37DFFB4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082AA58-C795-8026-0AE7-8BA4BA4153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925BAAF-157D-C9EE-6206-6AB615F73F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5E273-F0CE-42C3-99CF-876630C8CAC8}" type="datetimeFigureOut">
              <a:rPr lang="ru-RU" smtClean="0"/>
              <a:t>06.08.2025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5A194D0-7234-04CD-0A04-3AF7C5B9E6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C4F7014-1A30-A426-66D0-B235B66502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E4AAB-898B-46EA-8549-028EC2986E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22389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E2B4742-35E6-D193-1C7E-99161701E8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5D48B41-471F-DD89-1514-C091BB2CEF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D3EC553-EF3F-26BB-22CD-FBEAEFE8AA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EB4E4D74-0925-9C59-B0C7-9203034FBE0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DC39C6FA-EABB-82FE-FCA4-C54775B2EFA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FB613621-66BA-C2D6-4D37-880FE08EF4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5E273-F0CE-42C3-99CF-876630C8CAC8}" type="datetimeFigureOut">
              <a:rPr lang="ru-RU" smtClean="0"/>
              <a:t>06.08.2025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D19B00C-AE26-37E7-AEC9-1D99504B94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9540446E-C437-0836-4412-51CFA654D8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E4AAB-898B-46EA-8549-028EC2986E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80127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74172C8-CC40-2765-DA13-87F7F64A90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572C1D5B-A0D5-1CA2-A08E-D825C398A9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5E273-F0CE-42C3-99CF-876630C8CAC8}" type="datetimeFigureOut">
              <a:rPr lang="ru-RU" smtClean="0"/>
              <a:t>06.08.2025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FB652C76-3172-3F6D-6543-F8CAB52AEB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6B3F203B-C197-E481-B576-9AE5F0B31E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E4AAB-898B-46EA-8549-028EC2986E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77774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3E7F51FB-7587-0E08-421A-DA792D2CE1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5E273-F0CE-42C3-99CF-876630C8CAC8}" type="datetimeFigureOut">
              <a:rPr lang="ru-RU" smtClean="0"/>
              <a:t>06.08.2025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86AFCBA1-5A0E-2101-2D29-074C6D69FB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CCA391E-BB62-714D-9905-F85885BB4C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E4AAB-898B-46EA-8549-028EC2986E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8308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5CF90E7-1D3D-00C5-F38B-19BA8DBBF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FECCAD8-7D4B-734A-12CF-7918E2D230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D11A8A0-0ACA-8E7B-DD3B-A1A1898E7D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8317B3D-A73C-94C2-5F63-68AD1997EB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5E273-F0CE-42C3-99CF-876630C8CAC8}" type="datetimeFigureOut">
              <a:rPr lang="ru-RU" smtClean="0"/>
              <a:t>06.08.2025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B756DCB-5DD2-0571-3BB0-F3AED0ABAA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A2079CD-2B18-B4C0-A02B-173A9C2B62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E4AAB-898B-46EA-8549-028EC2986E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75176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3958192-468D-B1B7-4277-3C2B76AA4B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58A36EA8-3D86-51F0-47AD-2DAD40A06C4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6925E4C-1758-1FBF-31D1-0FA6206BEC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D4638AA-E626-E26D-9200-7BD5800C5A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5E273-F0CE-42C3-99CF-876630C8CAC8}" type="datetimeFigureOut">
              <a:rPr lang="ru-RU" smtClean="0"/>
              <a:t>06.08.2025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1C412B9-0D13-DCEA-21A5-BD9D71F029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1EAD7D6-0C36-A542-E2B9-D9E9ED4ACE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E4AAB-898B-46EA-8549-028EC2986E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5910796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2EA6A0-382A-925E-EC7E-A3953D9DEC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B85F8A3-689D-0D36-A170-F6363274A2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7B29B48-7DE6-6C72-2FC3-AAFFED46EFD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85E273-F0CE-42C3-99CF-876630C8CAC8}" type="datetimeFigureOut">
              <a:rPr lang="ru-RU" smtClean="0"/>
              <a:t>06.08.2025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2A5CAB4-8A25-47F9-9ADD-D853C79F13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3C14268-1438-6B0E-95BA-C08E95475D4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BE4AAB-898B-46EA-8549-028EC2986E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79909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microsoft.com/office/2007/relationships/hdphoto" Target="../media/hdphoto1.wdp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microsoft.com/office/2007/relationships/hdphoto" Target="../media/hdphoto2.wdp"/><Relationship Id="rId18" Type="http://schemas.openxmlformats.org/officeDocument/2006/relationships/image" Target="../media/image15.png"/><Relationship Id="rId19" Type="http://schemas.openxmlformats.org/officeDocument/2006/relationships/image" Target="../media/image16.png"/><Relationship Id="rId20" Type="http://schemas.openxmlformats.org/officeDocument/2006/relationships/image" Target="../media/image17.png"/><Relationship Id="rId21" Type="http://schemas.openxmlformats.org/officeDocument/2006/relationships/image" Target="../media/image18.png"/><Relationship Id="rId22" Type="http://schemas.openxmlformats.org/officeDocument/2006/relationships/image" Target="../media/image19.png"/><Relationship Id="rId23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95EBA68-B8B9-A8A6-1CA3-C2D855D75B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1B35DE1-D45A-E014-C675-6F4235D576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2813" y="4480086"/>
            <a:ext cx="3733014" cy="2059755"/>
          </a:xfrm>
          <a:prstGeom prst="rect">
            <a:avLst/>
          </a:prstGeom>
        </p:spPr>
      </p:pic>
      <p:sp>
        <p:nvSpPr>
          <p:cNvPr id="15" name="Прямоугольник: скругленные углы 14">
            <a:extLst>
              <a:ext uri="{FF2B5EF4-FFF2-40B4-BE49-F238E27FC236}">
                <a16:creationId xmlns:a16="http://schemas.microsoft.com/office/drawing/2014/main" id="{701E8A34-9458-4CBA-155F-215A40C734B7}"/>
              </a:ext>
            </a:extLst>
          </p:cNvPr>
          <p:cNvSpPr/>
          <p:nvPr/>
        </p:nvSpPr>
        <p:spPr>
          <a:xfrm>
            <a:off x="4746000" y="318159"/>
            <a:ext cx="2700000" cy="2700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B3484714-DEFE-A667-6047-52240CD6DD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86296" y="258455"/>
            <a:ext cx="2819407" cy="2819407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5F76AB12-608A-95BD-52D4-C3B2E5B4B95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4410" y="1328664"/>
            <a:ext cx="1643178" cy="1232383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8D45734D-DBAF-DBEF-70CC-B2A6ABEA19B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15" t="9267" r="7983" b="10994"/>
          <a:stretch/>
        </p:blipFill>
        <p:spPr>
          <a:xfrm rot="20096222">
            <a:off x="4697165" y="534893"/>
            <a:ext cx="2670334" cy="2266531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9FDD96FC-01C6-A829-CED7-3B67417158C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37454" y="826226"/>
            <a:ext cx="1643178" cy="1683863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419829C4-66B8-8531-94DA-682F900EAE7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7394" y="472097"/>
            <a:ext cx="2637210" cy="2546062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317B9D42-1227-E246-C3D6-4234ECDA375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8961" y="964025"/>
            <a:ext cx="1254075" cy="1276018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55D83D51-D84B-954F-0B08-5C8C4D09E30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7520" b="92188" l="9961" r="89844">
                        <a14:foregroundMark x1="58398" y1="8301" x2="60059" y2="10352"/>
                        <a14:foregroundMark x1="60059" y1="11133" x2="58398" y2="8008"/>
                        <a14:foregroundMark x1="58105" y1="9375" x2="58105" y2="13184"/>
                        <a14:foregroundMark x1="57715" y1="14258" x2="55957" y2="14063"/>
                        <a14:foregroundMark x1="55469" y1="14844" x2="55176" y2="17676"/>
                        <a14:foregroundMark x1="56836" y1="18652" x2="58789" y2="20313"/>
                        <a14:foregroundMark x1="59375" y1="22363" x2="60059" y2="24707"/>
                        <a14:foregroundMark x1="61426" y1="25488" x2="61719" y2="22559"/>
                        <a14:foregroundMark x1="61523" y1="24316" x2="61816" y2="28906"/>
                        <a14:foregroundMark x1="62988" y1="30957" x2="66016" y2="33301"/>
                        <a14:foregroundMark x1="66992" y1="34863" x2="68359" y2="37891"/>
                        <a14:foregroundMark x1="69531" y1="39746" x2="72363" y2="42773"/>
                        <a14:foregroundMark x1="73242" y1="44629" x2="75488" y2="50098"/>
                        <a14:foregroundMark x1="77148" y1="53613" x2="77734" y2="57813"/>
                        <a14:foregroundMark x1="77539" y1="61328" x2="75879" y2="65820"/>
                        <a14:foregroundMark x1="75000" y1="67969" x2="74414" y2="72754"/>
                        <a14:foregroundMark x1="72363" y1="75977" x2="70703" y2="83105"/>
                        <a14:foregroundMark x1="69727" y1="87012" x2="69238" y2="88281"/>
                        <a14:foregroundMark x1="66602" y1="88574" x2="63965" y2="89160"/>
                        <a14:foregroundMark x1="60938" y1="90918" x2="57227" y2="91406"/>
                        <a14:foregroundMark x1="53418" y1="91895" x2="48633" y2="91992"/>
                        <a14:foregroundMark x1="44043" y1="92285" x2="39160" y2="90625"/>
                        <a14:foregroundMark x1="33008" y1="88867" x2="30859" y2="86621"/>
                        <a14:foregroundMark x1="29004" y1="83008" x2="27148" y2="77734"/>
                        <a14:foregroundMark x1="25586" y1="70996" x2="24121" y2="66113"/>
                        <a14:foregroundMark x1="21582" y1="61230" x2="21094" y2="57910"/>
                        <a14:foregroundMark x1="23145" y1="53809" x2="25586" y2="51270"/>
                        <a14:foregroundMark x1="20703" y1="56641" x2="21875" y2="53320"/>
                        <a14:foregroundMark x1="24414" y1="51367" x2="24805" y2="47266"/>
                        <a14:foregroundMark x1="25000" y1="46094" x2="26855" y2="42480"/>
                        <a14:foregroundMark x1="28516" y1="41211" x2="32031" y2="39746"/>
                        <a14:foregroundMark x1="29688" y1="40039" x2="24414" y2="42676"/>
                        <a14:foregroundMark x1="30859" y1="39551" x2="32520" y2="33594"/>
                        <a14:foregroundMark x1="32520" y1="33594" x2="34473" y2="30957"/>
                        <a14:foregroundMark x1="35156" y1="30664" x2="31445" y2="34180"/>
                        <a14:foregroundMark x1="31348" y1="34375" x2="33008" y2="32031"/>
                        <a14:foregroundMark x1="37695" y1="29785" x2="39355" y2="28320"/>
                        <a14:foregroundMark x1="38770" y1="26074" x2="38574" y2="22363"/>
                        <a14:foregroundMark x1="39941" y1="20898" x2="43457" y2="18555"/>
                        <a14:foregroundMark x1="44922" y1="17969" x2="44043" y2="16895"/>
                        <a14:foregroundMark x1="43652" y1="16602" x2="40527" y2="19238"/>
                        <a14:foregroundMark x1="44336" y1="16895" x2="46777" y2="16602"/>
                        <a14:foregroundMark x1="48242" y1="16113" x2="50781" y2="13672"/>
                        <a14:foregroundMark x1="51465" y1="11816" x2="52930" y2="10352"/>
                        <a14:foregroundMark x1="54004" y1="9180" x2="55469" y2="8301"/>
                        <a14:foregroundMark x1="57715" y1="7813" x2="54785" y2="752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86296" y="249820"/>
            <a:ext cx="2836673" cy="2836673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FECAC8C3-3B08-923B-0682-5E528F7ABCD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2895" y="1249680"/>
            <a:ext cx="1919001" cy="1593746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34BD3DCB-E631-BDCC-8025-6A7B618E931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2096112">
            <a:off x="4489009" y="243827"/>
            <a:ext cx="3031515" cy="3031515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6E56C1C6-4019-A946-2811-4C20E50AF7A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6896" y="931521"/>
            <a:ext cx="1716055" cy="1856332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F23AF7F5-6206-A565-82B2-DAB2981E4C0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3841" y="124436"/>
            <a:ext cx="3184313" cy="3184313"/>
          </a:xfrm>
          <a:prstGeom prst="rect">
            <a:avLst/>
          </a:prstGeom>
        </p:spPr>
      </p:pic>
      <p:grpSp>
        <p:nvGrpSpPr>
          <p:cNvPr id="39" name="Группа 38">
            <a:extLst>
              <a:ext uri="{FF2B5EF4-FFF2-40B4-BE49-F238E27FC236}">
                <a16:creationId xmlns:a16="http://schemas.microsoft.com/office/drawing/2014/main" id="{30E82C1A-11ED-2804-4BC9-91E86E29D9E8}"/>
              </a:ext>
            </a:extLst>
          </p:cNvPr>
          <p:cNvGrpSpPr/>
          <p:nvPr/>
        </p:nvGrpSpPr>
        <p:grpSpPr>
          <a:xfrm>
            <a:off x="5100241" y="949545"/>
            <a:ext cx="1716055" cy="1856332"/>
            <a:chOff x="8529418" y="736231"/>
            <a:chExt cx="2052568" cy="2269472"/>
          </a:xfrm>
        </p:grpSpPr>
        <p:pic>
          <p:nvPicPr>
            <p:cNvPr id="32" name="Рисунок 31">
              <a:extLst>
                <a:ext uri="{FF2B5EF4-FFF2-40B4-BE49-F238E27FC236}">
                  <a16:creationId xmlns:a16="http://schemas.microsoft.com/office/drawing/2014/main" id="{AA1653B3-D40C-E648-BF9C-7543C5C0D53E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22950" y="1328664"/>
              <a:ext cx="1659036" cy="1677039"/>
            </a:xfrm>
            <a:prstGeom prst="rect">
              <a:avLst/>
            </a:prstGeom>
            <a:effectLst>
              <a:glow rad="127000">
                <a:schemeClr val="bg1"/>
              </a:glow>
            </a:effectLst>
          </p:spPr>
        </p:pic>
        <p:pic>
          <p:nvPicPr>
            <p:cNvPr id="34" name="Рисунок 33">
              <a:extLst>
                <a:ext uri="{FF2B5EF4-FFF2-40B4-BE49-F238E27FC236}">
                  <a16:creationId xmlns:a16="http://schemas.microsoft.com/office/drawing/2014/main" id="{0DE71662-C4B5-74D6-685C-0AA4520646F1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29418" y="736231"/>
              <a:ext cx="1495188" cy="1121391"/>
            </a:xfrm>
            <a:prstGeom prst="rect">
              <a:avLst/>
            </a:prstGeom>
          </p:spPr>
        </p:pic>
      </p:grpSp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D334418C-92AA-A504-B350-429D262713FB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 rot="20004858">
            <a:off x="4588923" y="198338"/>
            <a:ext cx="2939633" cy="2939633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84163BE5-06F8-2450-6B7D-6C6BB21470A4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0650" y="1343946"/>
            <a:ext cx="1943362" cy="1388116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7A383AB8-C67A-AA07-8D6C-7253EC4DF1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215"/>
          <a:stretch/>
        </p:blipFill>
        <p:spPr>
          <a:xfrm>
            <a:off x="4342813" y="5267224"/>
            <a:ext cx="3733014" cy="1272617"/>
          </a:xfrm>
          <a:prstGeom prst="rect">
            <a:avLst/>
          </a:prstGeom>
        </p:spPr>
      </p:pic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09947280-E477-0718-C3EE-B06D5DBC50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626946" y="5370514"/>
            <a:ext cx="1351277" cy="1169327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1CC3DD75-69B9-EF0B-3F1B-AC821C458A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446864" y="19021"/>
            <a:ext cx="3298266" cy="3298266"/>
          </a:xfrm>
          <a:prstGeom prst="rect">
            <a:avLst/>
          </a:prstGeom>
          <a:noFill/>
          <a:ln>
            <a:noFill/>
          </a:ln>
          <a:effectLst>
            <a:glow rad="127000">
              <a:schemeClr val="bg1"/>
            </a:glow>
          </a:effectLst>
        </p:spPr>
      </p:pic>
      <p:pic>
        <p:nvPicPr>
          <p:cNvPr id="166" name="Picture 165" descr="ima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15375" y="2367896"/>
            <a:ext cx="3219450" cy="4019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97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" dur="2000" fill="hold"/>
                                        <p:tgtEl>
                                          <p:spTgt spid="14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2.96296E-6 L -0.07565 0.47847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89" y="239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0" dur="2000" fill="hold"/>
                                        <p:tgtEl>
                                          <p:spTgt spid="19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2.96296E-6 L -0.03984 0.46435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92" y="232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0" dur="2000" fill="hold"/>
                                        <p:tgtEl>
                                          <p:spTgt spid="23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6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85185E-6 L -0.01172 0.47338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6" y="236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0" dur="2000" fill="hold"/>
                                        <p:tgtEl>
                                          <p:spTgt spid="2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8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4.44444E-6 L 0.00521 0.44838 " pathEditMode="relative" rAng="0" ptsTypes="AA">
                                      <p:cBhvr>
                                        <p:cTn id="82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" y="224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0" dur="2000" fill="hold"/>
                                        <p:tgtEl>
                                          <p:spTgt spid="38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0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1.48148E-6 L 0.11289 0.46435 " pathEditMode="relative" rAng="0" ptsTypes="AA">
                                      <p:cBhvr>
                                        <p:cTn id="102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38" y="232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0" dur="2000" fill="hold"/>
                                        <p:tgtEl>
                                          <p:spTgt spid="41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2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06576 0.46435 " pathEditMode="relative" rAng="0" ptsTypes="AA">
                                      <p:cBhvr>
                                        <p:cTn id="122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81" y="232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0" dur="2000" fill="hold"/>
                                        <p:tgtEl>
                                          <p:spTgt spid="43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4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2.96296E-6 L 0.03972 0.51088 " pathEditMode="relative" rAng="0" ptsTypes="AA">
                                      <p:cBhvr>
                                        <p:cTn id="142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79" y="25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4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6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ppt_x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019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076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169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0296"/>
                                          </p:val>
                                        </p:tav>
                                        <p:tav tm="25000">
                                          <p:val>
                                            <p:strVal val="ppt_y+0.0454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0639"/>
                                          </p:val>
                                        </p:tav>
                                        <p:tav tm="35000">
                                          <p:val>
                                            <p:strVal val="ppt_y+0.0846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071"/>
                                          </p:val>
                                        </p:tav>
                                        <p:tav tm="45000">
                                          <p:val>
                                            <p:strVal val="ppt_y+0.1307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y+0.1792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029"/>
                                          </p:val>
                                        </p:tav>
                                        <p:tav tm="65000">
                                          <p:val>
                                            <p:strVal val="ppt_y+0.2253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461"/>
                                          </p:val>
                                        </p:tav>
                                        <p:tav tm="75000">
                                          <p:val>
                                            <p:strVal val="ppt_y+0.2646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2804"/>
                                          </p:val>
                                        </p:tav>
                                        <p:tav tm="85000">
                                          <p:val>
                                            <p:strVal val="ppt_y+0.2931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024"/>
                                          </p:val>
                                        </p:tav>
                                        <p:tav tm="95000">
                                          <p:val>
                                            <p:strVal val="ppt_y+0.308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0" dur="100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3" fill="hold">
                      <p:stCondLst>
                        <p:cond delay="0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0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0C83DDC6-3BBF-42E7-9146-2D36D8C18990}"/>
</file>

<file path=customXml/itemProps2.xml><?xml version="1.0" encoding="utf-8"?>
<ds:datastoreItem xmlns:ds="http://schemas.openxmlformats.org/officeDocument/2006/customXml" ds:itemID="{0781DA43-2C79-400F-8C8E-57DBE32E3499}"/>
</file>

<file path=customXml/itemProps3.xml><?xml version="1.0" encoding="utf-8"?>
<ds:datastoreItem xmlns:ds="http://schemas.openxmlformats.org/officeDocument/2006/customXml" ds:itemID="{22F41766-C22B-4540-8A31-0688DA1DD328}"/>
</file>

<file path=docProps/app.xml><?xml version="1.0" encoding="utf-8"?>
<Properties xmlns="http://schemas.openxmlformats.org/officeDocument/2006/extended-properties" xmlns:vt="http://schemas.openxmlformats.org/officeDocument/2006/docPropsVTypes">
  <TotalTime>47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Luba</dc:creator>
  <cp:lastModifiedBy>Luba</cp:lastModifiedBy>
  <cp:revision>1</cp:revision>
  <dcterms:created xsi:type="dcterms:W3CDTF">2025-08-06T09:32:24Z</dcterms:created>
  <dcterms:modified xsi:type="dcterms:W3CDTF">2025-08-06T10:20:19Z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