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941096" y="5228852"/>
            <a:ext cx="7459579" cy="1463174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Группа 19"/>
          <p:cNvGrpSpPr/>
          <p:nvPr/>
        </p:nvGrpSpPr>
        <p:grpSpPr>
          <a:xfrm>
            <a:off x="4274672" y="185291"/>
            <a:ext cx="6792425" cy="4858271"/>
            <a:chOff x="3941096" y="202192"/>
            <a:chExt cx="4740345" cy="3390524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3941097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рямоугольник: скругленные углы 8"/>
            <p:cNvSpPr/>
            <p:nvPr/>
          </p:nvSpPr>
          <p:spPr>
            <a:xfrm>
              <a:off x="5126183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Прямоугольник: скругленные углы 9"/>
            <p:cNvSpPr/>
            <p:nvPr/>
          </p:nvSpPr>
          <p:spPr>
            <a:xfrm>
              <a:off x="6311269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7496355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Прямоугольник: скругленные углы 11"/>
            <p:cNvSpPr/>
            <p:nvPr/>
          </p:nvSpPr>
          <p:spPr>
            <a:xfrm>
              <a:off x="3941097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Прямоугольник: скругленные углы 12"/>
            <p:cNvSpPr/>
            <p:nvPr/>
          </p:nvSpPr>
          <p:spPr>
            <a:xfrm>
              <a:off x="5126183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Прямоугольник: скругленные углы 13"/>
            <p:cNvSpPr/>
            <p:nvPr/>
          </p:nvSpPr>
          <p:spPr>
            <a:xfrm>
              <a:off x="6311269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Прямоугольник: скругленные углы 14"/>
            <p:cNvSpPr/>
            <p:nvPr/>
          </p:nvSpPr>
          <p:spPr>
            <a:xfrm>
              <a:off x="7496355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Прямоугольник: скругленные углы 15"/>
            <p:cNvSpPr/>
            <p:nvPr/>
          </p:nvSpPr>
          <p:spPr>
            <a:xfrm>
              <a:off x="3941096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Прямоугольник: скругленные углы 16"/>
            <p:cNvSpPr/>
            <p:nvPr/>
          </p:nvSpPr>
          <p:spPr>
            <a:xfrm>
              <a:off x="5126182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Прямоугольник: скругленные углы 17"/>
            <p:cNvSpPr/>
            <p:nvPr/>
          </p:nvSpPr>
          <p:spPr>
            <a:xfrm>
              <a:off x="6311268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Прямоугольник: скругленные углы 18"/>
            <p:cNvSpPr/>
            <p:nvPr/>
          </p:nvSpPr>
          <p:spPr>
            <a:xfrm>
              <a:off x="7496354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Прямоугольник: скругленные углы 20"/>
          <p:cNvSpPr/>
          <p:nvPr/>
        </p:nvSpPr>
        <p:spPr>
          <a:xfrm>
            <a:off x="162574" y="478459"/>
            <a:ext cx="3873021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3" y="414337"/>
            <a:ext cx="1124903" cy="116292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0" y="413466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97" y="412595"/>
            <a:ext cx="1124903" cy="116292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2" y="412595"/>
            <a:ext cx="1124903" cy="116292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34" y="410853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68" y="410853"/>
            <a:ext cx="1124903" cy="116292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69" y="135631"/>
            <a:ext cx="1810887" cy="18108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89" y="191980"/>
            <a:ext cx="1094487" cy="158709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08" y="619060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64" y="1977268"/>
            <a:ext cx="1530670" cy="153067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90" y="1872648"/>
            <a:ext cx="1427711" cy="147214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редметная фотография, ваза, натюрморт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9" y="2163191"/>
            <a:ext cx="1103884" cy="110388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26" y="3497927"/>
            <a:ext cx="1756390" cy="175639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83" y="3421915"/>
            <a:ext cx="1530670" cy="153067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19" y="3750511"/>
            <a:ext cx="1472623" cy="1472623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15" y="5213593"/>
            <a:ext cx="1488971" cy="148897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3" y="5301691"/>
            <a:ext cx="1262349" cy="1312773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90" y="5336114"/>
            <a:ext cx="1273216" cy="127835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астение, дерево, клен, Кленовый лис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198" y="5368313"/>
            <a:ext cx="1074565" cy="116026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49" y="5311839"/>
            <a:ext cx="1273216" cy="127321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карта, Мир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76" y="5419916"/>
            <a:ext cx="1076322" cy="1076322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2163445"/>
            <a:ext cx="190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022E-16 L 0.4474 -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0.3418 -0.717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3528 -0.47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2024-04-26T19:27:00Z</dcterms:created>
  <dcterms:modified xsi:type="dcterms:W3CDTF">2024-07-08T10:59:02Z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291FE0104E994916BA2CCEA7F49B3478_12</vt:lpwstr>
  </property>
  <property fmtid="{D5CDD505-2E9C-101B-9397-08002B2CF9AE}" pid="3" name="KSOProductBuildVer">
    <vt:lpwstr>1033-12.2.0.17119</vt:lpwstr>
  </property>
</Properties>
</file>