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7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592" autoAdjust="0"/>
  </p:normalViewPr>
  <p:slideViewPr>
    <p:cSldViewPr snapToGrid="0" showGuides="1">
      <p:cViewPr varScale="1">
        <p:scale>
          <a:sx n="89" d="100"/>
          <a:sy n="89" d="100"/>
        </p:scale>
        <p:origin x="360" y="1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C730D5-8196-4404-9BE4-467C8A739B32}" type="datetimeFigureOut">
              <a:rPr lang="uk-UA" smtClean="0"/>
              <a:t>16.08.2024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AF4516-ECB7-4BDA-B70A-AA87A77FF03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362954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AF4516-ECB7-4BDA-B70A-AA87A77FF03F}" type="slidenum">
              <a:rPr lang="uk-UA" smtClean="0"/>
              <a:t>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95596247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A90A10-C020-4D45-8185-1C318190C3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5166303C-C856-4A0E-925E-70D87353B3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C19B84B-FA2D-4B6A-B75C-6316BB320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F5350-40E9-467A-8D9E-268F07C5B9BA}" type="datetimeFigureOut">
              <a:rPr lang="uk-UA" smtClean="0"/>
              <a:t>16.08.2024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88E7C28-0F9C-4A9B-A0A7-5961E64232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30EEACD-017D-411E-BD76-DD4C5F334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4F3E1-6D20-4ACC-BAF2-9F8C97AF5E0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547966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C370C2-8DC0-4325-AAB0-0414E8098B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35CFE0A6-D6CF-41BF-A5D1-A364405CE1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9D9228B-490B-4B6B-A984-587C5615DC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F5350-40E9-467A-8D9E-268F07C5B9BA}" type="datetimeFigureOut">
              <a:rPr lang="uk-UA" smtClean="0"/>
              <a:t>16.08.2024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44C97A1-7575-4320-959D-369A15BB26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5D76B1D-52FC-4E5A-9B8A-7F9736C59E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4F3E1-6D20-4ACC-BAF2-9F8C97AF5E0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956352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676B775E-8966-4268-A80D-03D2F202DC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6B4DB66F-9BD6-48E7-8A6C-877A677FC9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7E4161B-F9DB-473B-8E10-E47A99D9C6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F5350-40E9-467A-8D9E-268F07C5B9BA}" type="datetimeFigureOut">
              <a:rPr lang="uk-UA" smtClean="0"/>
              <a:t>16.08.2024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48C9368-7805-4C06-8BDB-858855D2BC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01182AA-1C37-41FC-AF37-4E934F3C4E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4F3E1-6D20-4ACC-BAF2-9F8C97AF5E0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492300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117BD2-D627-4139-9BFF-16B052871F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DDB09C68-ACEE-4B1C-8A8F-FF2809FEBC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C0726F8-FD2B-4B9D-BE8A-EF5B8315EE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F5350-40E9-467A-8D9E-268F07C5B9BA}" type="datetimeFigureOut">
              <a:rPr lang="uk-UA" smtClean="0"/>
              <a:t>16.08.2024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713EDB2-7815-4274-A9B2-B7CEE5612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7D5CF19-3CA3-48C0-AE3E-367F8DA94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4F3E1-6D20-4ACC-BAF2-9F8C97AF5E0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350937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71FE8D-AE7D-421F-8A11-CD31B66C54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7D0F6702-2BD3-4B0E-9057-FB59ECE3F9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F20EB21-9B5F-4EC5-AF73-83F872862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F5350-40E9-467A-8D9E-268F07C5B9BA}" type="datetimeFigureOut">
              <a:rPr lang="uk-UA" smtClean="0"/>
              <a:t>16.08.2024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3D7C6AB-A3F6-46DC-B1D2-A2BA9460B2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87C5B03-4D37-49FB-ABFB-5EC42DD25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4F3E1-6D20-4ACC-BAF2-9F8C97AF5E0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490069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18781A-588F-4810-8ABE-3994A3B3CD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865D50DF-7EAD-4C14-AD19-59045CA8B8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A0584670-1B9E-4A2E-8051-7B28E8EDBA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3F4ED8AB-BB5D-4AC7-8FCA-2B587E9067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F5350-40E9-467A-8D9E-268F07C5B9BA}" type="datetimeFigureOut">
              <a:rPr lang="uk-UA" smtClean="0"/>
              <a:t>16.08.2024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9368FBC-3E6A-4CBD-8FCD-EC9993CB1A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2D75AEE-67A1-4648-B15E-8CF8DE1609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4F3E1-6D20-4ACC-BAF2-9F8C97AF5E0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615977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4A2146-5205-4E52-9C12-BBF2D1102F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FC09310-CF22-44DC-AA1D-0380DE65AD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B7EE55E1-5443-4DF4-8948-7FE78F8103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088995FD-5E39-423C-AED0-722D3E62E8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EFAFA835-DB4E-4CFB-9C5C-CB5FAA68650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1BE4F075-0931-4589-9727-096726254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F5350-40E9-467A-8D9E-268F07C5B9BA}" type="datetimeFigureOut">
              <a:rPr lang="uk-UA" smtClean="0"/>
              <a:t>16.08.2024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7D13C6B5-49A0-4136-B0EC-BE7E6C3EA2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FBFEAAC5-C2E8-4E3B-9C35-6B730EF8E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4F3E1-6D20-4ACC-BAF2-9F8C97AF5E0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132170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71AF7E-F95E-46BE-B2C4-C4EF2238BD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198EC4AD-E074-4E1C-A2EF-3B2385C791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F5350-40E9-467A-8D9E-268F07C5B9BA}" type="datetimeFigureOut">
              <a:rPr lang="uk-UA" smtClean="0"/>
              <a:t>16.08.2024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ED0E990D-470D-4F3C-8C07-CC04884E4B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9DF8E05E-0028-489A-9C36-B1B2BCF484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4F3E1-6D20-4ACC-BAF2-9F8C97AF5E0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12475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0F3A878E-92F4-433A-978D-2824A04311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F5350-40E9-467A-8D9E-268F07C5B9BA}" type="datetimeFigureOut">
              <a:rPr lang="uk-UA" smtClean="0"/>
              <a:t>16.08.2024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EEFE3B65-EAB2-4A36-8A20-BB1FBF537E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52405FD9-2ECC-4F86-B59F-28AABE233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4F3E1-6D20-4ACC-BAF2-9F8C97AF5E0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666958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4E75BF-A682-416A-B0D5-DB582F6B90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719D265-63F9-415C-A617-CCE07D3700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5A93F472-FAC6-4776-B661-BDE381B9BE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D4984F4D-DE2A-49E7-9341-8F77F122C6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F5350-40E9-467A-8D9E-268F07C5B9BA}" type="datetimeFigureOut">
              <a:rPr lang="uk-UA" smtClean="0"/>
              <a:t>16.08.2024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2348A059-2B69-43AA-B738-ABB518C17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04EED3C2-E7AF-44FC-ADF8-99AD3CB2EE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4F3E1-6D20-4ACC-BAF2-9F8C97AF5E0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298274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B7C342-D73D-4CB2-AADD-CC49395F30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5F5390F6-B255-487E-8FB1-8AA3068F88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846C84AF-F9CF-409D-9348-6D1C713CE4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BB9A2E48-17EB-4C40-94AF-99E8CF4360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F5350-40E9-467A-8D9E-268F07C5B9BA}" type="datetimeFigureOut">
              <a:rPr lang="uk-UA" smtClean="0"/>
              <a:t>16.08.2024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4EAF8F4E-B251-447F-ABF1-B9B83296E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11D51A3C-B024-44E9-A5B3-73DB8352C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4F3E1-6D20-4ACC-BAF2-9F8C97AF5E0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9787106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CF5B026D-D5FF-4B2D-A1AD-1533D25558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FD323712-5C1E-47E9-A432-13A602EC4D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43E6259-C661-4EDF-9600-A3A5D09564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2F5350-40E9-467A-8D9E-268F07C5B9BA}" type="datetimeFigureOut">
              <a:rPr lang="uk-UA" smtClean="0"/>
              <a:t>16.08.2024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94BDEDB-757F-4FB4-988A-B17567C763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B253387-27A1-49B2-AB15-314A57F9FF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84F3E1-6D20-4ACC-BAF2-9F8C97AF5E0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78303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microsoft.com/office/2007/relationships/hdphoto" Target="../media/hdphoto1.wdp"/><Relationship Id="rId6" Type="http://schemas.openxmlformats.org/officeDocument/2006/relationships/image" Target="../media/image3.png"/><Relationship Id="rId7" Type="http://schemas.openxmlformats.org/officeDocument/2006/relationships/image" Target="../media/image4.png"/><Relationship Id="rId8" Type="http://schemas.openxmlformats.org/officeDocument/2006/relationships/image" Target="../media/image5.png"/><Relationship Id="rId9" Type="http://schemas.openxmlformats.org/officeDocument/2006/relationships/image" Target="../media/image6.png"/><Relationship Id="rId10" Type="http://schemas.openxmlformats.org/officeDocument/2006/relationships/image" Target="../media/image7.png"/><Relationship Id="rId11" Type="http://schemas.openxmlformats.org/officeDocument/2006/relationships/image" Target="../media/image8.png"/><Relationship Id="rId12" Type="http://schemas.openxmlformats.org/officeDocument/2006/relationships/image" Target="../media/image9.png"/><Relationship Id="rId13" Type="http://schemas.openxmlformats.org/officeDocument/2006/relationships/image" Target="../media/image10.png"/><Relationship Id="rId14" Type="http://schemas.openxmlformats.org/officeDocument/2006/relationships/image" Target="../media/image11.png"/><Relationship Id="rId15" Type="http://schemas.openxmlformats.org/officeDocument/2006/relationships/image" Target="../media/image12.png"/><Relationship Id="rId16" Type="http://schemas.openxmlformats.org/officeDocument/2006/relationships/image" Target="../media/image13.png"/><Relationship Id="rId17" Type="http://schemas.openxmlformats.org/officeDocument/2006/relationships/image" Target="../media/image14.png"/><Relationship Id="rId18" Type="http://schemas.openxmlformats.org/officeDocument/2006/relationships/image" Target="../media/image15.png"/><Relationship Id="rId19" Type="http://schemas.openxmlformats.org/officeDocument/2006/relationships/image" Target="../media/image16.png"/><Relationship Id="rId20" Type="http://schemas.openxmlformats.org/officeDocument/2006/relationships/image" Target="../media/image17.png"/><Relationship Id="rId21" Type="http://schemas.openxmlformats.org/officeDocument/2006/relationships/image" Target="../media/image18.png"/><Relationship Id="rId22" Type="http://schemas.openxmlformats.org/officeDocument/2006/relationships/image" Target="../media/image19.png"/><Relationship Id="rId23" Type="http://schemas.openxmlformats.org/officeDocument/2006/relationships/image" Target="../media/image20.png"/><Relationship Id="rId24" Type="http://schemas.openxmlformats.org/officeDocument/2006/relationships/image" Target="../media/image21.png"/><Relationship Id="rId25" Type="http://schemas.openxmlformats.org/officeDocument/2006/relationships/image" Target="../media/image22.png"/><Relationship Id="rId26" Type="http://schemas.openxmlformats.org/officeDocument/2006/relationships/image" Target="../media/image23.png"/><Relationship Id="rId27" Type="http://schemas.openxmlformats.org/officeDocument/2006/relationships/image" Target="../media/image24.png"/><Relationship Id="rId28" Type="http://schemas.openxmlformats.org/officeDocument/2006/relationships/image" Target="../media/image25.png"/><Relationship Id="rId29" Type="http://schemas.openxmlformats.org/officeDocument/2006/relationships/image" Target="../media/image26.png"/><Relationship Id="rId30" Type="http://schemas.openxmlformats.org/officeDocument/2006/relationships/image" Target="../media/image27.png"/><Relationship Id="rId31" Type="http://schemas.openxmlformats.org/officeDocument/2006/relationships/image" Target="../media/image28.png"/><Relationship Id="rId32" Type="http://schemas.openxmlformats.org/officeDocument/2006/relationships/image" Target="../media/image29.png"/><Relationship Id="rId33" Type="http://schemas.openxmlformats.org/officeDocument/2006/relationships/image" Target="../media/image30.png"/><Relationship Id="rId3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658B7E7-D7D4-40CC-B324-92B94ACCAC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" b="12"/>
          <a:stretch/>
        </p:blipFill>
        <p:spPr>
          <a:xfrm>
            <a:off x="1489" y="0"/>
            <a:ext cx="12189023" cy="6858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647B7F6-3070-41AC-85FC-B5B47E1D6DE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92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590" b="89551" l="1703" r="88407">
                        <a14:foregroundMark x1="50659" y1="58105" x2="56703" y2="67969"/>
                        <a14:foregroundMark x1="56703" y1="67969" x2="57692" y2="68555"/>
                        <a14:foregroundMark x1="57418" y1="47363" x2="61978" y2="63770"/>
                        <a14:foregroundMark x1="61978" y1="63770" x2="64615" y2="67578"/>
                        <a14:foregroundMark x1="61703" y1="35938" x2="66593" y2="40625"/>
                        <a14:foregroundMark x1="66593" y1="40625" x2="68242" y2="45313"/>
                        <a14:foregroundMark x1="59505" y1="32324" x2="59780" y2="36719"/>
                        <a14:foregroundMark x1="8242" y1="69043" x2="8022" y2="70605"/>
                        <a14:foregroundMark x1="7253" y1="74316" x2="8846" y2="76270"/>
                        <a14:foregroundMark x1="5165" y1="82129" x2="10989" y2="86719"/>
                        <a14:foregroundMark x1="10989" y1="86719" x2="12253" y2="87012"/>
                        <a14:foregroundMark x1="4670" y1="82324" x2="1868" y2="87988"/>
                        <a14:foregroundMark x1="1868" y1="87988" x2="1923" y2="89551"/>
                        <a14:foregroundMark x1="81484" y1="49219" x2="88022" y2="68945"/>
                        <a14:foregroundMark x1="81703" y1="73242" x2="87582" y2="81250"/>
                        <a14:foregroundMark x1="87582" y1="81250" x2="87802" y2="82715"/>
                        <a14:foregroundMark x1="88297" y1="87207" x2="88352" y2="86816"/>
                        <a14:foregroundMark x1="88132" y1="87695" x2="88407" y2="87695"/>
                        <a14:backgroundMark x1="82033" y1="43652" x2="80989" y2="43652"/>
                        <a14:backgroundMark x1="90055" y1="76758" x2="90604" y2="76563"/>
                        <a14:backgroundMark x1="23791" y1="24414" x2="21978" y2="34375"/>
                        <a14:backgroundMark x1="18956" y1="31934" x2="15055" y2="43652"/>
                        <a14:backgroundMark x1="12967" y1="41797" x2="7637" y2="50879"/>
                        <a14:backgroundMark x1="16044" y1="30664" x2="12473" y2="40430"/>
                        <a14:backgroundMark x1="12473" y1="40430" x2="13901" y2="41602"/>
                        <a14:backgroundMark x1="22088" y1="22949" x2="20549" y2="28320"/>
                        <a14:backgroundMark x1="20549" y1="28320" x2="12857" y2="38965"/>
                        <a14:backgroundMark x1="26923" y1="13184" x2="25714" y2="26074"/>
                        <a14:backgroundMark x1="25714" y1="26074" x2="25110" y2="27637"/>
                        <a14:backgroundMark x1="30110" y1="20410" x2="34011" y2="27539"/>
                        <a14:backgroundMark x1="34011" y1="27539" x2="34286" y2="29004"/>
                        <a14:backgroundMark x1="28901" y1="13086" x2="28681" y2="17773"/>
                        <a14:backgroundMark x1="36593" y1="9961" x2="44121" y2="24805"/>
                        <a14:backgroundMark x1="43462" y1="15234" x2="47418" y2="27246"/>
                        <a14:backgroundMark x1="47418" y1="27246" x2="47527" y2="29590"/>
                        <a14:backgroundMark x1="42802" y1="25391" x2="44945" y2="35742"/>
                        <a14:backgroundMark x1="44945" y1="35742" x2="44945" y2="38770"/>
                        <a14:backgroundMark x1="44341" y1="20215" x2="43736" y2="23242"/>
                        <a14:backgroundMark x1="42967" y1="5762" x2="53242" y2="26074"/>
                        <a14:backgroundMark x1="45989" y1="15234" x2="52637" y2="26953"/>
                        <a14:backgroundMark x1="52637" y1="26953" x2="53352" y2="30078"/>
                        <a14:backgroundMark x1="48132" y1="25098" x2="53132" y2="29102"/>
                        <a14:backgroundMark x1="53132" y1="29102" x2="53352" y2="29492"/>
                        <a14:backgroundMark x1="45549" y1="19727" x2="53407" y2="25293"/>
                        <a14:backgroundMark x1="49396" y1="7129" x2="54560" y2="21289"/>
                        <a14:backgroundMark x1="55659" y1="5078" x2="61374" y2="14160"/>
                        <a14:backgroundMark x1="45659" y1="9180" x2="52692" y2="17383"/>
                        <a14:backgroundMark x1="60495" y1="18262" x2="62418" y2="30859"/>
                        <a14:backgroundMark x1="62418" y1="30859" x2="62418" y2="30859"/>
                        <a14:backgroundMark x1="67692" y1="7422" x2="71264" y2="15234"/>
                        <a14:backgroundMark x1="71264" y1="15234" x2="71099" y2="17969"/>
                        <a14:backgroundMark x1="64066" y1="5273" x2="66703" y2="18945"/>
                        <a14:backgroundMark x1="66703" y1="18945" x2="66648" y2="19434"/>
                        <a14:backgroundMark x1="52308" y1="6250" x2="50879" y2="18750"/>
                        <a14:backgroundMark x1="50879" y1="18750" x2="50989" y2="19922"/>
                        <a14:backgroundMark x1="70000" y1="15723" x2="64560" y2="25293"/>
                        <a14:backgroundMark x1="64560" y1="25293" x2="64396" y2="27051"/>
                        <a14:backgroundMark x1="64286" y1="13574" x2="62637" y2="23242"/>
                        <a14:backgroundMark x1="73462" y1="10059" x2="73626" y2="20898"/>
                        <a14:backgroundMark x1="73626" y1="20898" x2="75165" y2="23535"/>
                        <a14:backgroundMark x1="72143" y1="11523" x2="75220" y2="15137"/>
                        <a14:backgroundMark x1="75220" y1="15137" x2="76319" y2="18457"/>
                        <a14:backgroundMark x1="70440" y1="21289" x2="67637" y2="26855"/>
                        <a14:backgroundMark x1="67637" y1="26855" x2="64890" y2="28125"/>
                        <a14:backgroundMark x1="63242" y1="11328" x2="62912" y2="17578"/>
                        <a14:backgroundMark x1="62912" y1="17578" x2="63846" y2="22266"/>
                        <a14:backgroundMark x1="61484" y1="13770" x2="63791" y2="14063"/>
                        <a14:backgroundMark x1="63571" y1="5566" x2="63571" y2="5566"/>
                        <a14:backgroundMark x1="63132" y1="3223" x2="65110" y2="7129"/>
                        <a14:backgroundMark x1="52363" y1="10352" x2="53846" y2="11035"/>
                        <a14:backgroundMark x1="54396" y1="10059" x2="51648" y2="12305"/>
                      </a14:backgroundRemoval>
                    </a14:imgEffect>
                    <a14:imgEffect>
                      <a14:saturation sat="1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80" t="20869" r="24046" b="13035"/>
          <a:stretch/>
        </p:blipFill>
        <p:spPr>
          <a:xfrm>
            <a:off x="2" y="0"/>
            <a:ext cx="12173112" cy="6858000"/>
          </a:xfrm>
          <a:prstGeom prst="rect">
            <a:avLst/>
          </a:prstGeom>
        </p:spPr>
      </p:pic>
      <p:sp>
        <p:nvSpPr>
          <p:cNvPr id="26" name="Хмара 25">
            <a:extLst>
              <a:ext uri="{FF2B5EF4-FFF2-40B4-BE49-F238E27FC236}">
                <a16:creationId xmlns:a16="http://schemas.microsoft.com/office/drawing/2014/main" id="{1AEFC8AA-B4CE-4D5E-8C12-AE34A713BF35}"/>
              </a:ext>
            </a:extLst>
          </p:cNvPr>
          <p:cNvSpPr/>
          <p:nvPr/>
        </p:nvSpPr>
        <p:spPr>
          <a:xfrm>
            <a:off x="632384" y="70473"/>
            <a:ext cx="6143345" cy="3526583"/>
          </a:xfrm>
          <a:prstGeom prst="cloud">
            <a:avLst/>
          </a:prstGeom>
          <a:ln>
            <a:noFill/>
          </a:ln>
          <a:effectLst>
            <a:glow>
              <a:schemeClr val="accent1"/>
            </a:glow>
            <a:outerShdw blurRad="50800" dist="38100" dir="5400000" algn="t" rotWithShape="0">
              <a:prstClr val="black">
                <a:alpha val="40000"/>
              </a:prstClr>
            </a:outerShdw>
            <a:softEdge rad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 extrusionH="88900">
            <a:bevelT w="190500" h="38100"/>
            <a:extrusionClr>
              <a:srgbClr val="CCFFFF"/>
            </a:extrusion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11406AE-26E4-4253-BF63-D3C5425299C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5" y="659690"/>
            <a:ext cx="1681185" cy="144148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EC8A9BA-A725-46FF-8177-B21C6FE3D66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0411" y="37783"/>
            <a:ext cx="1540299" cy="154029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BE22217-0890-4836-9203-579B2BCEF77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46967" y="356804"/>
            <a:ext cx="1345009" cy="1345009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3ED6D23-C532-4BDF-B375-C84D5546004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5281" y="1369057"/>
            <a:ext cx="1997465" cy="1098605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4927A68-E177-47E1-9E7F-B1FAE77CAB5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620" y="2149155"/>
            <a:ext cx="1376371" cy="1376371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68AB580-AB23-4AF0-9DCD-15943943EFF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587" y="-117773"/>
            <a:ext cx="1839312" cy="1839312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1BBACAA1-E0C1-4B00-BEBD-028241206D5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44268" y="1742320"/>
            <a:ext cx="1725753" cy="1725753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EDB66D80-218E-414D-83CB-B6DBEBFEA53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1262" y="990235"/>
            <a:ext cx="1844052" cy="1844052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1DA6F923-1518-4F6E-86AC-47F8972A6DB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948" y="2768259"/>
            <a:ext cx="2931882" cy="2931882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FD9F2023-005F-4A17-8806-FE0639E64AD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5596" y="2745620"/>
            <a:ext cx="2931882" cy="2931882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22497014-FFD2-4017-B672-1E3D0D7D8F2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203" y="111518"/>
            <a:ext cx="1248381" cy="1248381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998B0D74-60E2-4F36-8C4C-D1465D45645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1417" y="2954630"/>
            <a:ext cx="2931883" cy="2513861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B36E6505-A4F9-4E8C-8D77-108B2074FF3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4300" y="2965949"/>
            <a:ext cx="2931884" cy="2513862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AE24E9F5-2319-40E7-863B-9F1E929478B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236" y="758425"/>
            <a:ext cx="1349287" cy="1349287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E1B2ED4F-CBD5-4E0B-B6C4-F30BD02BB95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0945" y="2787331"/>
            <a:ext cx="2692480" cy="2692480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878D9F46-72AF-4DAE-9F76-3F3310AEB57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8200" y="2917955"/>
            <a:ext cx="2609849" cy="2609849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9E482DFB-DBFF-4A4C-962F-E2E7CB0960E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2114" y="2205766"/>
            <a:ext cx="1364814" cy="1364814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7D0CB716-E084-4670-8D38-31048E3AE565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0892" y="2703641"/>
            <a:ext cx="3038475" cy="3038475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B49A07BE-7BBD-4066-9E13-8AC74F7C750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1015" y="2837341"/>
            <a:ext cx="2912810" cy="2912810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E950AEAA-7BF4-4720-8C43-AAA6F9ADE0F9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12527" y="-39110"/>
            <a:ext cx="1369834" cy="1379205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56026FAF-6226-4076-A044-AD469C1EDA86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2978" y="1252686"/>
            <a:ext cx="1376371" cy="1376371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7517F5F8-505A-480E-807D-6AC9C92C51E0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6499" y="2813795"/>
            <a:ext cx="2677336" cy="2677336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D988636D-0B9A-4F82-A23D-8C6A39DEC89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0801" y="2954629"/>
            <a:ext cx="2513862" cy="2513862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C930B476-7B7C-4E60-92D7-0DE14C1BC14B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244" y="3268215"/>
            <a:ext cx="4069200" cy="2238060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CC2B5C0C-1F80-407C-8A43-074B4583FC4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368" y="3415852"/>
            <a:ext cx="3532337" cy="1942785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755168B6-037C-4384-9D5A-9FAD507C2AB8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61123">
            <a:off x="3396405" y="1083445"/>
            <a:ext cx="1573716" cy="1573716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A54137F2-C661-4E10-86CF-8AEBC437C550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46999" y="2881649"/>
            <a:ext cx="2654445" cy="2654445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47322C3F-C169-4977-B06D-B388FEEADC9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37012" y="2847905"/>
            <a:ext cx="2785028" cy="2785028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EAC0DD17-A7AA-4E76-8433-174F68A26F77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4433" y="494377"/>
            <a:ext cx="1290076" cy="1290076"/>
          </a:xfrm>
          <a:prstGeom prst="rect">
            <a:avLst/>
          </a:prstGeom>
        </p:spPr>
      </p:pic>
      <p:pic>
        <p:nvPicPr>
          <p:cNvPr id="74" name="Рисунок 73">
            <a:extLst>
              <a:ext uri="{FF2B5EF4-FFF2-40B4-BE49-F238E27FC236}">
                <a16:creationId xmlns:a16="http://schemas.microsoft.com/office/drawing/2014/main" id="{F3DF1560-784A-49B2-B8AF-38A75A034090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480996">
            <a:off x="5609338" y="2913217"/>
            <a:ext cx="2641902" cy="2641902"/>
          </a:xfrm>
          <a:prstGeom prst="rect">
            <a:avLst/>
          </a:prstGeom>
        </p:spPr>
      </p:pic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FA451F7A-1A4E-4B31-AD8C-BC0484A2CD8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38533" y="2928165"/>
            <a:ext cx="2468048" cy="2468048"/>
          </a:xfrm>
          <a:prstGeom prst="rect">
            <a:avLst/>
          </a:prstGeom>
        </p:spPr>
      </p:pic>
      <p:pic>
        <p:nvPicPr>
          <p:cNvPr id="78" name="Рисунок 77">
            <a:extLst>
              <a:ext uri="{FF2B5EF4-FFF2-40B4-BE49-F238E27FC236}">
                <a16:creationId xmlns:a16="http://schemas.microsoft.com/office/drawing/2014/main" id="{097DEDB3-94AA-4E2B-9DCE-80BFB101D5AD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99148">
            <a:off x="1535080" y="1950759"/>
            <a:ext cx="1505302" cy="1505302"/>
          </a:xfrm>
          <a:prstGeom prst="rect">
            <a:avLst/>
          </a:prstGeom>
        </p:spPr>
      </p:pic>
      <p:pic>
        <p:nvPicPr>
          <p:cNvPr id="80" name="Рисунок 79">
            <a:extLst>
              <a:ext uri="{FF2B5EF4-FFF2-40B4-BE49-F238E27FC236}">
                <a16:creationId xmlns:a16="http://schemas.microsoft.com/office/drawing/2014/main" id="{E03AC1C8-B44F-4E30-A09B-B21E85AF0618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1763" y="2617503"/>
            <a:ext cx="2978960" cy="3003445"/>
          </a:xfrm>
          <a:prstGeom prst="rect">
            <a:avLst/>
          </a:prstGeom>
        </p:spPr>
      </p:pic>
      <p:pic>
        <p:nvPicPr>
          <p:cNvPr id="82" name="Рисунок 81">
            <a:extLst>
              <a:ext uri="{FF2B5EF4-FFF2-40B4-BE49-F238E27FC236}">
                <a16:creationId xmlns:a16="http://schemas.microsoft.com/office/drawing/2014/main" id="{F477A16F-3D3C-4BF1-802D-4ABFE08044B8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2222" y="2793"/>
            <a:ext cx="720891" cy="670302"/>
          </a:xfrm>
          <a:prstGeom prst="rect">
            <a:avLst/>
          </a:prstGeom>
        </p:spPr>
      </p:pic>
      <p:pic>
        <p:nvPicPr>
          <p:cNvPr id="211" name="Picture 210" descr="image.png"/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724619" y="3938970"/>
            <a:ext cx="1247775" cy="2714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658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00"/>
                            </p:stCondLst>
                            <p:childTnLst>
                              <p:par>
                                <p:cTn id="1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500"/>
                            </p:stCondLst>
                            <p:childTnLst>
                              <p:par>
                                <p:cTn id="1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500"/>
                            </p:stCondLst>
                            <p:childTnLst>
                              <p:par>
                                <p:cTn id="19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7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0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</TotalTime>
  <Words>1</Words>
  <Application>Microsoft Office PowerPoint</Application>
  <PresentationFormat>Широкий екран</PresentationFormat>
  <Paragraphs>1</Paragraphs>
  <Slides>1</Slides>
  <Notes>1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17</cp:revision>
  <dcterms:created xsi:type="dcterms:W3CDTF">2024-08-14T15:53:59Z</dcterms:created>
  <dcterms:modified xsi:type="dcterms:W3CDTF">2024-08-16T20:14:13Z</dcterms:modified>
</cp:coreProperties>
</file>