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16DB3-66E8-4629-B675-40FA4219338A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D2976-6F34-4C13-AEA5-675979F333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5658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D2976-6F34-4C13-AEA5-675979F333D8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3288584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555E0A-AB74-4A10-E04D-251482868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B60B29BC-05C7-4BA0-93C0-19B69518D8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54624" y="3195249"/>
            <a:ext cx="956176" cy="9431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915CDA-B887-C1D9-CA70-662DA028C8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15" y="-58278"/>
            <a:ext cx="3920494" cy="392049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DF2480-B488-AF45-FF46-F3CB09A367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31" y="2518912"/>
            <a:ext cx="4082641" cy="408264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C25A505-FFCA-902D-8D75-D427CBF6DA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14" y="4657564"/>
            <a:ext cx="2530816" cy="253081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51059A03-26F8-00F5-C45D-1C805D265F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/>
          <a:stretch/>
        </p:blipFill>
        <p:spPr>
          <a:xfrm>
            <a:off x="5690177" y="1650444"/>
            <a:ext cx="1824434" cy="211453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0BC98F35-11AA-1D47-3122-6987291E4F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t="11173" r="19484"/>
          <a:stretch/>
        </p:blipFill>
        <p:spPr>
          <a:xfrm flipH="1">
            <a:off x="7068840" y="2676594"/>
            <a:ext cx="2628607" cy="318308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3FEC7D7-EB53-CC29-087B-F4E15F9EBE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86"/>
          <a:stretch/>
        </p:blipFill>
        <p:spPr>
          <a:xfrm>
            <a:off x="2169291" y="3831245"/>
            <a:ext cx="6294542" cy="302675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28258B5-2FB8-B321-5300-607D20C109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61" y="3500865"/>
            <a:ext cx="1511931" cy="1511931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4037C0-AF78-F078-8893-6F0E04B396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429" y="3550655"/>
            <a:ext cx="1225215" cy="122521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3E826BB-3194-BA88-62C4-AE4B542A7C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4" b="21597"/>
          <a:stretch/>
        </p:blipFill>
        <p:spPr>
          <a:xfrm>
            <a:off x="4998736" y="3500865"/>
            <a:ext cx="1268600" cy="83941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CA71F0CC-1AF7-40EA-0C2A-928E861459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46" y="3459103"/>
            <a:ext cx="1408318" cy="1408318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EA1D65-85D8-CA84-A92D-36AFE4EABE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56" y="4373678"/>
            <a:ext cx="1225215" cy="1225215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73AB31-DB07-FBF5-66D8-953E846C9F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27" y="4514598"/>
            <a:ext cx="1225215" cy="122521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3CC95A0-4FC4-2230-7A52-4CEF21730D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77" y="4230607"/>
            <a:ext cx="1090526" cy="109052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37AFF0CB-6563-4A64-CA98-7622BAA0A3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873" y="4480300"/>
            <a:ext cx="1030293" cy="103029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8BEAF73-A9B6-18E8-BCE7-3B7A4F642FE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33" y="2839306"/>
            <a:ext cx="948846" cy="9488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A383CD3-5D64-C68D-3E58-99644FA27F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580" y="2588489"/>
            <a:ext cx="921222" cy="921222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птица, клюв, живая прир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26D8C1-9C2F-A186-37B6-5701BF551DB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721" y="1617386"/>
            <a:ext cx="1588975" cy="1587388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графическая вставка, мультфильм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10AC3A-D4D0-CCBE-5763-802BE42F54A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50" y="2676594"/>
            <a:ext cx="1350812" cy="1350812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68" y="1191555"/>
            <a:ext cx="3649912" cy="3715089"/>
          </a:xfrm>
          <a:prstGeom prst="rect">
            <a:avLst/>
          </a:prstGeom>
        </p:spPr>
      </p:pic>
      <p:pic>
        <p:nvPicPr>
          <p:cNvPr id="119" name="Picture 11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039696" y="4706531"/>
            <a:ext cx="1971675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BF07D6E-7046-44D8-B3BD-2DA4CB172E50}"/>
</file>

<file path=customXml/itemProps2.xml><?xml version="1.0" encoding="utf-8"?>
<ds:datastoreItem xmlns:ds="http://schemas.openxmlformats.org/officeDocument/2006/customXml" ds:itemID="{18A9EF02-5656-4C9D-B886-51CFF1EFFEDB}"/>
</file>

<file path=customXml/itemProps3.xml><?xml version="1.0" encoding="utf-8"?>
<ds:datastoreItem xmlns:ds="http://schemas.openxmlformats.org/officeDocument/2006/customXml" ds:itemID="{2D0D236B-43B4-438D-B485-22F1057112DC}"/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Администратор</cp:lastModifiedBy>
  <cp:revision>13</cp:revision>
  <dcterms:created xsi:type="dcterms:W3CDTF">2025-01-15T12:36:26Z</dcterms:created>
  <dcterms:modified xsi:type="dcterms:W3CDTF">2025-02-20T20:58:31Z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