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11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AC916-0D1B-4191-94DA-957D25558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4A78FC-F3AF-429F-9129-09A3E31D9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00D4D2-F488-482D-B00B-43890915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8512A-D8BC-44E9-863F-6A121A7A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481B8E-099A-4585-BF49-C89B3064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117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1A15-8E9A-4112-946A-8E172B00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FBF5ED-119D-46C7-B62C-8D70E22D5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496EF-4D40-4CAE-8A99-52140F12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5891F-E371-431D-8F01-AE944496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7E9EF0-C2D8-4E08-9BF9-14996F3C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942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E4DEB2-3267-4C4F-8731-9373B32C5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97BB8-F8AE-4451-B4B8-4BB68BC85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45D8A6-094E-4851-AD02-FFEF59F6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B9C44-45C1-406E-B8DA-8E90D072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9A3CDF-90C5-4663-9015-D92546EB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195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B0369-C08C-4FCE-BE0B-E43F9F77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8BD8D-B219-4554-8F82-B31F3CB4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3C178-4B4A-46EB-A8F0-64E0EA27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EB0686-396D-4CFC-87B2-9441B273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BA0B3-6902-491A-B279-C8D61F3C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35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2AB27-4F21-43B6-91AD-ACAF12AA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420A7-9D86-4D4A-95D6-11AFF7A1F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AFDB2-E792-4092-A9DB-332D0AE8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8E165-DBAC-4392-8139-D5A357B8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268A2-62A2-439E-A052-7C3F7DDC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999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F8272-52BA-4EB4-88E6-D6C8FC15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1A85-B735-4011-8310-618DB7E1E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13E87A-8C86-4FE3-B3F8-006B5569E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B29188-2576-4447-A727-B4611CCF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94CA64-E54B-49A1-BC3F-3D29472E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F955F-821D-4E59-86D0-5C20484E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384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AD368-1402-40A8-8DBB-14E9CCFF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041118-649D-4BD4-8CB0-BB79981EE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AD5994-4325-4F95-B835-C4EB41E95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276C43-2286-4C9A-86F4-61F56B97D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03F0CC-6DDF-40EF-8E77-BF939D3F4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CB534D-B19F-4EEC-94A4-0643D235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DB7DDA-6EA5-4C21-8D43-40D9769B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154768-BE2A-4717-BEE6-E55004CF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058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96C24-6DC6-4FA2-B846-91D55F63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6633BD-FA88-4E6F-A03A-8540D18E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1CE14B-48A5-4CE4-9282-870F44F3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0B09EB-100E-439A-83DB-35C08806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554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4710BD-2895-4081-BDAF-DA821756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12B03C-4669-4552-9C56-31981DCC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816C15-9365-4250-BD03-7AB7260A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747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9CE61-3ED6-4CBF-B8C7-ABE570ED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0BD7D-DCE1-47C8-A44D-CAA603E7F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25FB3-3CF3-42AC-B9F8-8A3041E2B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A3846E-935D-4388-AB2C-586A0016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3278C-FF50-482B-8AB6-227FC3C0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0CFFF-7728-4B11-9FBF-173B17EB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963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B829-54CC-4019-BE6B-75A60DDB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117445-C206-4DF4-9413-FE344C296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5F8EC7-1E40-4BD4-A264-CC4AB62F6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336A06-0C9B-4703-AB06-91A24F51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80BA82-B444-4124-95DA-6E292C1A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DF81D-8932-4F1C-8279-D73F06A4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7188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A0A88-AE9C-4329-BB3B-8FAA0B87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7E8982-3678-4AE8-B0C3-CC72B92C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2944F-D797-4396-8BD0-3CA9B461E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C376E-4911-4742-9F04-20B396141E87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9301A-2436-4D94-8DB3-A300FA09C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00F2A1-64B8-4485-8BBC-F2E8FD5FD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34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1C1EB8-62DF-4C59-8D4F-DE9278624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9701C61-FAE7-4481-B6E8-E8B4F22E9CE2}"/>
              </a:ext>
            </a:extLst>
          </p:cNvPr>
          <p:cNvSpPr/>
          <p:nvPr/>
        </p:nvSpPr>
        <p:spPr>
          <a:xfrm>
            <a:off x="1315453" y="715857"/>
            <a:ext cx="5887452" cy="545606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426A833-4966-4195-92EA-53E7A39A6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51" y="2912830"/>
            <a:ext cx="3259093" cy="325909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148DFBD-6950-4995-A5D6-6F1481848C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b="9952"/>
          <a:stretch/>
        </p:blipFill>
        <p:spPr>
          <a:xfrm>
            <a:off x="2120069" y="1014582"/>
            <a:ext cx="1993068" cy="1657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60789A7-06D4-4D79-AA48-0869414EF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44" y="2811805"/>
            <a:ext cx="3330338" cy="33303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58D297-0976-4A00-900A-57A2C2912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02" y="2496028"/>
            <a:ext cx="3949045" cy="394904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C6C3524-03A5-4DDC-BEC4-0E3CA59766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58" y="2931482"/>
            <a:ext cx="2973232" cy="30825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025539C1-B1AA-4B52-9387-6A03FDFD2127}"/>
              </a:ext>
            </a:extLst>
          </p:cNvPr>
          <p:cNvSpPr/>
          <p:nvPr/>
        </p:nvSpPr>
        <p:spPr>
          <a:xfrm>
            <a:off x="4713631" y="1167974"/>
            <a:ext cx="1393371" cy="1342524"/>
          </a:xfrm>
          <a:prstGeom prst="ellipse">
            <a:avLst/>
          </a:prstGeom>
          <a:solidFill>
            <a:srgbClr val="FAE5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49DDAB0-B3BE-4971-A3A2-79A1F26446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8730" y="2277676"/>
            <a:ext cx="3949045" cy="39490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FF3BC5-43EE-4FAC-B37A-2256093EF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65" y="2252607"/>
            <a:ext cx="4435885" cy="44358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75EE88-48DF-43C9-899D-ADB032E141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7444">
            <a:off x="2320276" y="2572960"/>
            <a:ext cx="3663617" cy="36636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4D865E-3358-4DD5-8931-75FB5DBF2E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2" y="2519824"/>
            <a:ext cx="3788674" cy="37886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E26CF8-89BF-4CE3-8796-473CF6991D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545">
            <a:off x="2511562" y="2604394"/>
            <a:ext cx="3281046" cy="328104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35E3012-7F49-4D32-A03B-5E3000A0BE6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1" b="12859"/>
          <a:stretch/>
        </p:blipFill>
        <p:spPr>
          <a:xfrm>
            <a:off x="1800119" y="2525493"/>
            <a:ext cx="4873909" cy="35935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30D5E3-4521-4B06-AC3D-3074129039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38" y="2761974"/>
            <a:ext cx="3029588" cy="3029588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9C07EFB9-E525-46BD-A0B4-C5DC8013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04" y="1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подарок Рисунок 21">
            <a:extLst>
              <a:ext uri="{FF2B5EF4-FFF2-40B4-BE49-F238E27FC236}">
                <a16:creationId xmlns:a16="http://schemas.microsoft.com/office/drawing/2014/main" id="{03E42A63-9FE9-4E04-BC6E-FCF54D64D5B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5865" y="5837023"/>
            <a:ext cx="700805" cy="7580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DB34168-30DD-47AB-A58B-AD47AD5E58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771" y="411337"/>
            <a:ext cx="4899177" cy="5804711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14435" y="2149759"/>
            <a:ext cx="44386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2024-08-27T23:36:45Z</dcterms:created>
  <dcterms:modified xsi:type="dcterms:W3CDTF">2024-08-28T19:44:14Z</dcterms:modified>
</cp:coreProperties>
</file>