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7" y="-14643"/>
            <a:ext cx="12237815" cy="6872643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503370" y="2834449"/>
            <a:ext cx="2095500" cy="2041579"/>
            <a:chOff x="6515100" y="372011"/>
            <a:chExt cx="2095500" cy="204157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749538" y="619189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9907694" y="2869669"/>
            <a:ext cx="2095500" cy="2041579"/>
            <a:chOff x="6515100" y="372011"/>
            <a:chExt cx="2095500" cy="204157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65210" y="530108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662203" y="1552819"/>
            <a:ext cx="2095500" cy="2041579"/>
            <a:chOff x="6515100" y="372011"/>
            <a:chExt cx="2095500" cy="204157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897053" y="509453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79477" y="701266"/>
            <a:ext cx="2095500" cy="2041579"/>
            <a:chOff x="6515100" y="372011"/>
            <a:chExt cx="2095500" cy="204157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680908" y="703411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875078" y="264988"/>
            <a:ext cx="2095500" cy="2041579"/>
            <a:chOff x="6515100" y="372011"/>
            <a:chExt cx="2095500" cy="204157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666357" y="723605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37" y="-294427"/>
            <a:ext cx="4149665" cy="414966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9516599" y="235969"/>
            <a:ext cx="2095500" cy="2041579"/>
            <a:chOff x="6515100" y="372011"/>
            <a:chExt cx="2095500" cy="204157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000768" y="516422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5880" y="2743200"/>
            <a:ext cx="3762374" cy="381952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2023-06-04T12:51:00Z</dcterms:created>
  <dcterms:modified xsi:type="dcterms:W3CDTF">2024-10-31T13:41:09Z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3866C9282B544DE7A226D49819201C42_12</vt:lpwstr>
  </property>
  <property fmtid="{D5CDD505-2E9C-101B-9397-08002B2CF9AE}" pid="3" name="KSOProductBuildVer">
    <vt:lpwstr>1033-12.2.0.17153</vt:lpwstr>
  </property>
</Properties>
</file>