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C88DD-95CC-42C8-B7CC-8E1D2C3755F8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F158D-E998-48E5-8C7F-75DC21BBD2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F158D-E998-48E5-8C7F-75DC21BBD25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notesSlide" Target="../notesSlides/notesSlide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50189" r="14735" b="10065"/>
          <a:stretch>
            <a:fillRect/>
          </a:stretch>
        </p:blipFill>
        <p:spPr>
          <a:xfrm>
            <a:off x="2361337" y="4768057"/>
            <a:ext cx="3924301" cy="2228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5" y="2925764"/>
            <a:ext cx="3924301" cy="188436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8" name="Облачко с текстом: прямоугольное со скругленными углами 7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ПРИЛЕТЕЛА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450" y="896144"/>
              <a:ext cx="2886075" cy="2886075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5" y="2909492"/>
            <a:ext cx="3924301" cy="188436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680299" y="304801"/>
            <a:ext cx="5286378" cy="3578702"/>
            <a:chOff x="1680299" y="304801"/>
            <a:chExt cx="5286378" cy="3578702"/>
          </a:xfrm>
        </p:grpSpPr>
        <p:sp>
          <p:nvSpPr>
            <p:cNvPr id="14" name="Облачко с текстом: прямоугольное со скругленными углами 13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НА ЛУГУ СТОИТ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98264" y="1107597"/>
              <a:ext cx="2754836" cy="2775906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6" y="2978945"/>
            <a:ext cx="3924301" cy="1884362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680299" y="304801"/>
            <a:ext cx="5286378" cy="3633787"/>
            <a:chOff x="1680299" y="304801"/>
            <a:chExt cx="5286378" cy="3633787"/>
          </a:xfrm>
        </p:grpSpPr>
        <p:sp>
          <p:nvSpPr>
            <p:cNvPr id="18" name="Облачко с текстом: прямоугольное со скругленными углами 17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ВЫРОСЛА ВЫСОКАЯ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32645" y="1052513"/>
              <a:ext cx="2886075" cy="2886075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6" y="2959102"/>
            <a:ext cx="3924301" cy="1884362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680299" y="284958"/>
            <a:ext cx="5286378" cy="3633787"/>
            <a:chOff x="1680299" y="304801"/>
            <a:chExt cx="5286378" cy="3633787"/>
          </a:xfrm>
        </p:grpSpPr>
        <p:sp>
          <p:nvSpPr>
            <p:cNvPr id="22" name="Облачко с текстом: прямоугольное со скругленными углами 21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КРАСИВАЯ 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32645" y="1052513"/>
              <a:ext cx="2886075" cy="2886075"/>
            </a:xfrm>
            <a:prstGeom prst="rect">
              <a:avLst/>
            </a:prstGeom>
          </p:spPr>
        </p:pic>
      </p:grp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6" y="2926558"/>
            <a:ext cx="3924301" cy="1884362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1680299" y="252414"/>
            <a:ext cx="5286378" cy="3563144"/>
            <a:chOff x="1680299" y="304801"/>
            <a:chExt cx="5286378" cy="3563144"/>
          </a:xfrm>
        </p:grpSpPr>
        <p:sp>
          <p:nvSpPr>
            <p:cNvPr id="26" name="Облачко с текстом: прямоугольное со скругленными углами 25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АРОМАТНАЯ 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32644" y="981870"/>
              <a:ext cx="2886075" cy="2886075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5820" y="2939259"/>
            <a:ext cx="3924301" cy="1884362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1684783" y="265115"/>
            <a:ext cx="5286378" cy="3563144"/>
            <a:chOff x="1680299" y="304801"/>
            <a:chExt cx="5286378" cy="3563144"/>
          </a:xfrm>
        </p:grpSpPr>
        <p:sp>
          <p:nvSpPr>
            <p:cNvPr id="30" name="Облачко с текстом: прямоугольное со скругленными углами 29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ЗУ-ЗУ-ЗУ – ДЕТИ ЛЮБЯТ 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32644" y="1107597"/>
              <a:ext cx="2886075" cy="2697449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6" y="2946879"/>
            <a:ext cx="3924301" cy="1884362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1680299" y="272735"/>
            <a:ext cx="5286378" cy="3594558"/>
            <a:chOff x="1680299" y="304801"/>
            <a:chExt cx="5286378" cy="3594558"/>
          </a:xfrm>
        </p:grpSpPr>
        <p:sp>
          <p:nvSpPr>
            <p:cNvPr id="34" name="Облачко с текстом: прямоугольное со скругленными углами 33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ЗЫ-ЗЫ-ЗЫ – ИСПУГАЛИСЬ МЫ 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32644" y="1013284"/>
              <a:ext cx="2886075" cy="2886075"/>
            </a:xfrm>
            <a:prstGeom prst="rect">
              <a:avLst/>
            </a:prstGeom>
          </p:spPr>
        </p:pic>
      </p:grp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70304" y="2959102"/>
            <a:ext cx="3924301" cy="1884362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1689267" y="284958"/>
            <a:ext cx="5286378" cy="3661250"/>
            <a:chOff x="1680299" y="304801"/>
            <a:chExt cx="5286378" cy="3661250"/>
          </a:xfrm>
        </p:grpSpPr>
        <p:sp>
          <p:nvSpPr>
            <p:cNvPr id="38" name="Облачко с текстом: прямоугольное со скругленными углами 37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ЗЫ-ЗЫ-ЗЫ – РЯДОМ ПРОПЛЫЛИ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818179" y="1109179"/>
              <a:ext cx="2983711" cy="2856872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19" y="1350987"/>
            <a:ext cx="4711146" cy="5329350"/>
          </a:xfrm>
          <a:prstGeom prst="rect">
            <a:avLst/>
          </a:prstGeom>
        </p:spPr>
      </p:pic>
      <p:pic>
        <p:nvPicPr>
          <p:cNvPr id="169" name="Picture 1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34960" y="2315845"/>
            <a:ext cx="3790949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25 1.11111E-6 C 0.18099 1.11111E-6 0.25 0.06898 0.25 0.125 L 0.25 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125 -4.07407E-6 C 0.18099 -4.07407E-6 0.25 0.06899 0.25 0.125 L 0.25 0.25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0.125 7.40741E-7 C 0.18099 7.40741E-7 0.25 0.06898 0.25 0.125 L 0.25 0.25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022E-16 L 0.125 1.11022E-16 C 0.18099 1.11022E-16 0.25 0.06898 0.25 0.125 L 0.25 0.25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25 -3.7037E-7 C 0.18099 -3.7037E-7 0.25 0.06898 0.25 0.125 L 0.25 0.25 " pathEditMode="relative" rAng="0" ptsTypes="AAAA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125 -2.22222E-6 C 0.18099 -2.22222E-6 0.25 0.06898 0.25 0.125 L 0.25 0.25 " pathEditMode="relative" rAng="0" ptsTypes="AAAA"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25 1.85185E-6 C 0.18099 1.85185E-6 0.25 0.06898 0.25 0.125 L 0.25 0.25 " pathEditMode="relative" rAng="0" ptsTypes="AAAA">
                                      <p:cBhvr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022E-16 L 0.125 1.11022E-16 C 0.18099 1.11022E-16 0.25 0.06898 0.25 0.125 L 0.25 0.25 " pathEditMode="relative" rAng="0" ptsTypes="AAAA">
                                      <p:cBhvr>
                                        <p:cTn id="1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WPS Presentation</Application>
  <PresentationFormat>Широкоэкранный</PresentationFormat>
  <Paragraphs>80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Narrow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2024-05-14T20:47:00Z</dcterms:created>
  <dcterms:modified xsi:type="dcterms:W3CDTF">2024-07-08T08:08:54Z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29B63049A851417AB9EF71E3CF4A39A4_12</vt:lpwstr>
  </property>
  <property fmtid="{D5CDD505-2E9C-101B-9397-08002B2CF9AE}" pid="3" name="KSOProductBuildVer">
    <vt:lpwstr>1033-12.2.0.17119</vt:lpwstr>
  </property>
</Properties>
</file>