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4.wdp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microsoft.com/office/2007/relationships/hdphoto" Target="../media/hdphoto8.wdp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3110" y="3396615"/>
            <a:ext cx="258127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