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4040" y="3252287"/>
            <a:ext cx="3305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