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113933"/>
            <a:ext cx="4581727" cy="660508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Вусатий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Слухняна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4305300" cy="6896100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79291" y="2214880"/>
            <a:ext cx="249555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5599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6823 -0.26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4036 0.0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40273 0.228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43B987-A342-4E6C-8B51-2F4DB4F5CAAD}"/>
</file>

<file path=customXml/itemProps2.xml><?xml version="1.0" encoding="utf-8"?>
<ds:datastoreItem xmlns:ds="http://schemas.openxmlformats.org/officeDocument/2006/customXml" ds:itemID="{CF91B4D3-C05E-41F6-AA35-646D63873658}"/>
</file>

<file path=customXml/itemProps3.xml><?xml version="1.0" encoding="utf-8"?>
<ds:datastoreItem xmlns:ds="http://schemas.openxmlformats.org/officeDocument/2006/customXml" ds:itemID="{547478C9-494F-427F-BE6E-D8DF81612B5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2024-04-22T12:47:00Z</dcterms:created>
  <dcterms:modified xsi:type="dcterms:W3CDTF">2024-10-24T09:56:24Z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