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8A0B8-220B-94BD-DAE0-F8B7284A5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71CA95E-B17F-35F9-3E2B-F3F3B25FE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9B9661-6A90-7C33-BE64-1E277793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B372C5-A8FE-14D1-4E64-041D4824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73CAEB-B02F-064E-6811-39D9FD19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81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234CD-35F0-B685-50BC-C2F4F25C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7E70E-3032-0CC4-F0A0-919F24583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21BD22-DC44-F573-B5D4-545EF256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A30C38-4FC8-6FAD-FA4E-07107359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B3F559-E723-C5F2-9A48-D972C68B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082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1D1A26-E4F5-6F49-5617-51B93B097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65DF5D1-B565-EA72-7E0B-838EF713F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887015-D32E-F073-886C-ACE3A2F6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6C1789-47F1-0CA8-B275-8CABCFD0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8BC4D4-39B2-FE43-9407-0676AB22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735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3E58F-76B3-7EFD-693D-199AFD2F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6937AC-BE43-5E3D-EFF6-297F75783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15B958-A8E1-1994-DB35-A3EF11AB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64058A-D919-C282-4135-24575D93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A89EAC-0C92-6AF7-FD46-8325665C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5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F503E-9021-B12A-8501-B098E189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740D0D-A1C3-EC6D-F86B-60BA76D7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E6FD09-7E03-D94E-B7B7-F379A53B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704675-3072-7270-BF8B-C9C91DF4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C321B7-D8DB-2AE8-9BA5-D46950F7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24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B9DCD-A2FF-3C54-3BEA-9F6C7085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0A97F5-E779-C517-4474-A1E72E755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E0F314-644B-7F78-E60C-824F7E9D4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42B7CE-F6ED-521D-09D3-740BF8DB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300DF3-0791-0E9D-F219-3A5CB5C7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FC4E53E-9EA8-8E4E-110F-8B945793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257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A9EEC-BD15-486E-202B-499DB0DC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978040-3A31-74CD-65D2-8135D31BE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B4B11C8-592A-D0AD-010C-E7C868BA7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A5A5BDA-E76A-DE34-331D-D35CBAD9C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61674FA-4F50-8DDB-5E3A-560343E56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43FFCE9-BD64-A186-1ACC-C3158227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D7E3F49-DFFF-0C22-BA6B-4D6178CB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FF7BAF2-B953-CF5F-9C49-ED7C82D5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3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05DFE-0D2D-673C-A8A3-3BB39F4C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24CF9AE-024B-6EE8-6B9A-D623AC25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C2E949F-3FE6-CC38-AEC8-61457F51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043EC67-BBF5-7997-42C1-F1B78796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287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1B257CB-C654-C397-30A6-D020B516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57D1A28-97AD-2B52-9BF7-8628BEB8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7509B93-7FD2-FFF3-5FA1-7550A993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554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025B4-FBE8-B50C-1F5D-06D222CB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B79224-3860-4B6B-9A62-2DF4D606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44E705-21C4-E92F-5FE2-FFA595467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D9B555-80FA-6DF6-6150-47C14656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BBFACF5-F846-CF75-C945-9852B1C7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E18F45-FB68-57CC-0989-B1E3F010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11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F3A65-7E97-7AF7-7E41-C50FF1FF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A7D3D6C-61E8-D8B3-1B55-92E20390C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9CC14E-2F0A-67BE-B84A-F9F2DEE95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C7AA59-64DC-077C-FFB3-AD02C70D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092FB3-D28C-33D0-E603-CA62D2C5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D184BA-B180-C2EE-8732-449C51D4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6098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1A34F5A-6161-9F58-12DA-92AB02D5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268FD4-CA18-7B05-0FF2-5E396B8A3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CAD52F-7732-AD2C-81D4-07A7614A5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33714E-261C-5BA6-B9C3-83538EBB2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28D6C8-E905-ACB0-F130-DAB9C3072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373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24311B-104F-AC12-DF26-76D092E9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96BFA7AC-AE99-F350-96E4-76AA33663D88}"/>
              </a:ext>
            </a:extLst>
          </p:cNvPr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0C6D3741-DB32-E789-EA87-9B4A909CBEC9}"/>
              </a:ext>
            </a:extLst>
          </p:cNvPr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F72FF3A1-8329-4816-88DE-AD2A4A7EA826}"/>
              </a:ext>
            </a:extLst>
          </p:cNvPr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E883CB5B-A4EA-0777-6873-FD4B2721C968}"/>
              </a:ext>
            </a:extLst>
          </p:cNvPr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174CA025-B081-3387-6B32-E491B4BF5FE8}"/>
              </a:ext>
            </a:extLst>
          </p:cNvPr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68EA4307-501F-B74A-305B-0EBE687DEEBD}"/>
              </a:ext>
            </a:extLst>
          </p:cNvPr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126BD63B-5BD8-6F06-6E85-D0DB46ED580F}"/>
              </a:ext>
            </a:extLst>
          </p:cNvPr>
          <p:cNvSpPr/>
          <p:nvPr/>
        </p:nvSpPr>
        <p:spPr>
          <a:xfrm>
            <a:off x="231083" y="169071"/>
            <a:ext cx="2738259" cy="18850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97AB315F-5A01-DEBD-A5A8-9AAAACCDB2D3}"/>
              </a:ext>
            </a:extLst>
          </p:cNvPr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0BF35BD-C34D-E2AC-3374-302E23E85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8241" y="5957171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A5F01D-0CAC-956E-4E2B-16F22DF02F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r="538"/>
          <a:stretch/>
        </p:blipFill>
        <p:spPr>
          <a:xfrm>
            <a:off x="5208862" y="440456"/>
            <a:ext cx="1508151" cy="15245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9E149C-74D0-8D19-5818-EA9BE244BA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2155" y="2673864"/>
            <a:ext cx="1487307" cy="148730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524A626-F588-310C-AC2B-654C864298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t="8930" r="4815" b="16999"/>
          <a:stretch/>
        </p:blipFill>
        <p:spPr>
          <a:xfrm>
            <a:off x="7286799" y="2714385"/>
            <a:ext cx="1702676" cy="139557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E5D15A-D200-58D4-0D35-77E63613313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5849" y="2770322"/>
            <a:ext cx="1297487" cy="12974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C0DA23B-1CCE-D27D-613C-72B958D456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/>
          <a:stretch/>
        </p:blipFill>
        <p:spPr>
          <a:xfrm>
            <a:off x="7416061" y="4786300"/>
            <a:ext cx="1526731" cy="153126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54A7CFF-E4E7-6374-9D49-715CB0942B5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3269" y="4764712"/>
            <a:ext cx="1552856" cy="15528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6C3E075-C0BE-2CB5-16FF-E1EE0D1ECFB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5403" y="4772434"/>
            <a:ext cx="1432507" cy="14325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DA1A6D-2055-3DDB-5CD6-5B8007E3EA25}"/>
              </a:ext>
            </a:extLst>
          </p:cNvPr>
          <p:cNvSpPr txBox="1"/>
          <p:nvPr/>
        </p:nvSpPr>
        <p:spPr>
          <a:xfrm>
            <a:off x="415384" y="933430"/>
            <a:ext cx="681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1BA3F5-FBE6-A808-47B9-F0059AF40389}"/>
              </a:ext>
            </a:extLst>
          </p:cNvPr>
          <p:cNvSpPr txBox="1"/>
          <p:nvPr/>
        </p:nvSpPr>
        <p:spPr>
          <a:xfrm>
            <a:off x="359178" y="42290"/>
            <a:ext cx="773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3495" y="1224429"/>
            <a:ext cx="628218" cy="62821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89" y="255648"/>
            <a:ext cx="773611" cy="773611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FE15E43A-EBD7-19A9-A0E9-2CFE5E230062}"/>
              </a:ext>
            </a:extLst>
          </p:cNvPr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3BB51C4C-61A7-B3F7-4580-2881B5D258A7}"/>
              </a:ext>
            </a:extLst>
          </p:cNvPr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FC6DAC-29E6-CDCA-F30D-201F7F17103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/>
        </p:blipFill>
        <p:spPr>
          <a:xfrm>
            <a:off x="9463221" y="351474"/>
            <a:ext cx="1595737" cy="16606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D6D5619-0966-A79E-707A-F4355D30D81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1414" y="351474"/>
            <a:ext cx="1708061" cy="173602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AB083AB-E924-0815-8968-B8F7730B62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" b="4586"/>
          <a:stretch/>
        </p:blipFill>
        <p:spPr>
          <a:xfrm>
            <a:off x="5724729" y="1145816"/>
            <a:ext cx="4821430" cy="4546498"/>
          </a:xfrm>
          <a:prstGeom prst="rect">
            <a:avLst/>
          </a:prstGeom>
        </p:spPr>
      </p:pic>
      <p:sp>
        <p:nvSpPr>
          <p:cNvPr id="23" name="Блок-схема: вузол 22">
            <a:extLst>
              <a:ext uri="{FF2B5EF4-FFF2-40B4-BE49-F238E27FC236}">
                <a16:creationId xmlns:a16="http://schemas.microsoft.com/office/drawing/2014/main" id="{7BD1352B-DAE6-9B52-469D-1C162DC54BF6}"/>
              </a:ext>
            </a:extLst>
          </p:cNvPr>
          <p:cNvSpPr/>
          <p:nvPr/>
        </p:nvSpPr>
        <p:spPr>
          <a:xfrm>
            <a:off x="7514724" y="2255539"/>
            <a:ext cx="1119831" cy="1080185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91C2997-9FAB-B44C-63CE-AD592A40E11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41" y="2484424"/>
            <a:ext cx="915396" cy="76003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90" y="1219486"/>
            <a:ext cx="628218" cy="6282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79" y="291109"/>
            <a:ext cx="773611" cy="773611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2607" y="3088293"/>
            <a:ext cx="30575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19</cp:revision>
  <dcterms:created xsi:type="dcterms:W3CDTF">2024-04-15T16:33:05Z</dcterms:created>
  <dcterms:modified xsi:type="dcterms:W3CDTF">2024-11-14T20:31:08Z</dcterms:modified>
</cp:coreProperties>
</file>