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8C3FF2-15FE-91E7-CFA4-6CA2504E06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923" y="1778302"/>
            <a:ext cx="4400082" cy="440008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244178" y="1767932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963" y="258107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097847" y="1571020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79" y="2161256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013451" y="1606224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4" y="1944581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52" y="1503520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372" y="1855711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5950172" y="160279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84C6CF0-1626-8DF9-79A1-4C4BF7498B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74622"/>
            <a:ext cx="4896461" cy="48964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39" y="1830768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17" y="2026455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57232" y="1859209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06" y="2282103"/>
            <a:ext cx="3217528" cy="39123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D804BB-AE44-8620-AC6A-01F6E14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4866" y="2954867"/>
            <a:ext cx="28670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2024-08-18T10:13:16Z</dcterms:created>
  <dcterms:modified xsi:type="dcterms:W3CDTF">2024-08-25T13:03:26Z</dcterms:modified>
</cp:coreProperties>
</file>