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A16EF7-25E5-49F9-B10C-90EF7E7AC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1D95DDC-EE98-4640-A7A5-0834CF4B20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BF2C49C-6AC0-4723-AC99-858028ED6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74615E3-B82C-47B0-81E4-1C6C843E4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23EA259-63CC-4B3F-BA7C-D08410125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74736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350D5F-678F-4B32-BF93-6C7E2BC9E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D47D033-DC2B-4037-B216-DDF770DC8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99200D-2B91-47CC-97C7-3E22B7D3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13236E-2B0F-484D-BDBC-4947C0B9E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04E41C6-84D5-4A18-860D-A6E914A81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795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5095752-11A9-4625-97DE-C429407B3D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A8ECDFB-F391-491A-BFD8-C47F7F6CD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6E411E-467E-4F97-B43E-3D9FE9FC7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08AF536-6FB6-4A3A-B13B-74D7AF005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0424DB2-FE64-4300-86EF-F12E6241A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6093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AF424D-A3D0-47A6-AB5D-7E7D6B046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EF69663-AC41-441C-A338-41F23F44B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277C3A3-7980-4725-931F-60F6B91F9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A7F9B5-C779-46C7-B507-3D420BC14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8E87A49-3B81-48A7-95C9-26E950FF9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0503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4F677A-D94A-461A-AF2B-11B693DC8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7FF22E1-E0CD-4EA2-8D2A-20BAB29C3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5EE09B2-968E-4695-B79F-BC56741CA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F34F6E-69AE-42A9-A05E-E2FD5CAA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1E34313-82F6-48C9-BA2E-8577F4E7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1560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317DC-5016-4939-91A0-D1A327295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9A5F413-4BED-44E8-A795-BE2DBBE855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09EADBA-E915-45E7-A92E-FCA6F28F9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380A716-92F3-47EE-8646-0C4A6D362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C1C232D-CD4C-4AD5-ABBC-BD5E3F708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1219432-0AAA-4BE6-9622-25CCB25DB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6618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DFE2C9-D05F-4489-B0BC-8E1E7F87B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A67FC4D-7504-474A-B20E-A77828BA8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5053F4D-73A8-4A36-B19D-E9732D9C0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C6F4A23-D61A-43C8-B30C-2E6605F025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4643ACA-3745-45F2-8478-7F805D7945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34DC157-DED5-427A-B029-324ED6A8D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1CA38CA4-5D04-4345-9507-C0E88EC21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526D4F1-D045-4788-B3E9-FAFDDEF3A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1861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A66C3E-43FC-4E2E-A3AC-25E77DA66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7FCE382-CBA0-44D3-ADD4-C819F40F1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AE66A72-BE9A-4B2B-B881-69978A61E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FF98EA8-F540-4B80-8F7A-CC653ED5E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3330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258E202-55FB-4192-B428-3D6AE7409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226B472-D82B-49E8-8BDD-0A0FE2F05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23E96AD-3153-4C2D-A76A-BE4D15908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4394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C004BB-28F8-444A-B1F0-415210E55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C76D4AC-F2C0-4454-92B5-558E909BD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CB87C70-B8FE-4624-B712-690C18376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D9FC3A6-EEFF-4107-A7BC-A49D0EA8F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6B1F058-8587-4A26-B62B-1FB8C22AC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681F6F-D017-45DA-833B-82B865F97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9970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9E020-25B1-4B98-927F-B56D3031A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CEBEE2-E6C0-4059-8EF9-8E3A62EB8B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5346DE4-3D1D-4906-968F-45B24D0E5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E963B5C-419C-4B3F-90E0-5236DFD79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B8EA8F0-1F1E-4BA8-A843-DC0394A49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4B70A12-C399-481B-9787-BF712C6DD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843881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7F3B6D8-4955-42EA-87E0-D82C2702B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7DAE761-059A-45D8-8434-540428D60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DE3713E-DCD3-4F9B-94D4-DF59827B8E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A7275C6-077A-4971-8660-4647783EE5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15B5167-7DC0-4164-BAFA-621D21267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845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9FECFA-7707-40CB-B01C-B4300C29D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F1F556-05F7-4D82-83B1-AD59C97BAD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5949" y="0"/>
            <a:ext cx="797865" cy="741875"/>
          </a:xfrm>
          <a:prstGeom prst="rect">
            <a:avLst/>
          </a:prstGeom>
        </p:spPr>
      </p:pic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339993AA-DA42-4E8A-A935-75AEEF3907EA}"/>
              </a:ext>
            </a:extLst>
          </p:cNvPr>
          <p:cNvSpPr/>
          <p:nvPr/>
        </p:nvSpPr>
        <p:spPr>
          <a:xfrm>
            <a:off x="680449" y="50013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0A0C460F-A30D-4144-9FA5-58D5C0DC3B73}"/>
              </a:ext>
            </a:extLst>
          </p:cNvPr>
          <p:cNvSpPr/>
          <p:nvPr/>
        </p:nvSpPr>
        <p:spPr>
          <a:xfrm>
            <a:off x="3067743" y="50013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5C76C83E-5B3C-4608-B213-4873E4395CA7}"/>
              </a:ext>
            </a:extLst>
          </p:cNvPr>
          <p:cNvSpPr/>
          <p:nvPr/>
        </p:nvSpPr>
        <p:spPr>
          <a:xfrm>
            <a:off x="5501987" y="511547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099F3C3F-F484-436F-97DF-E762B558D88C}"/>
              </a:ext>
            </a:extLst>
          </p:cNvPr>
          <p:cNvSpPr/>
          <p:nvPr/>
        </p:nvSpPr>
        <p:spPr>
          <a:xfrm>
            <a:off x="649667" y="2365722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15E9904D-6B92-4831-8A75-A4D452F4EF31}"/>
              </a:ext>
            </a:extLst>
          </p:cNvPr>
          <p:cNvSpPr/>
          <p:nvPr/>
        </p:nvSpPr>
        <p:spPr>
          <a:xfrm>
            <a:off x="3164869" y="2392529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5087C9D6-102C-4BC0-A8C8-1DE6657B5423}"/>
              </a:ext>
            </a:extLst>
          </p:cNvPr>
          <p:cNvSpPr/>
          <p:nvPr/>
        </p:nvSpPr>
        <p:spPr>
          <a:xfrm>
            <a:off x="5518064" y="239974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: округлені кути 14">
            <a:extLst>
              <a:ext uri="{FF2B5EF4-FFF2-40B4-BE49-F238E27FC236}">
                <a16:creationId xmlns:a16="http://schemas.microsoft.com/office/drawing/2014/main" id="{896C0D4E-6E50-414F-B407-B89748DCFC26}"/>
              </a:ext>
            </a:extLst>
          </p:cNvPr>
          <p:cNvSpPr/>
          <p:nvPr/>
        </p:nvSpPr>
        <p:spPr>
          <a:xfrm>
            <a:off x="680449" y="4314495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Прямокутник: округлені кути 15">
            <a:extLst>
              <a:ext uri="{FF2B5EF4-FFF2-40B4-BE49-F238E27FC236}">
                <a16:creationId xmlns:a16="http://schemas.microsoft.com/office/drawing/2014/main" id="{F679C9FD-4DA9-4CED-BD54-612F4DA53D60}"/>
              </a:ext>
            </a:extLst>
          </p:cNvPr>
          <p:cNvSpPr/>
          <p:nvPr/>
        </p:nvSpPr>
        <p:spPr>
          <a:xfrm>
            <a:off x="3142067" y="4314495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4BA8E5ED-7642-47FF-BBB9-234F76D95B2C}"/>
              </a:ext>
            </a:extLst>
          </p:cNvPr>
          <p:cNvSpPr/>
          <p:nvPr/>
        </p:nvSpPr>
        <p:spPr>
          <a:xfrm>
            <a:off x="5593200" y="4354952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5480A40-A845-4A02-B059-31D92A26B4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21" y="735275"/>
            <a:ext cx="1487214" cy="148721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5B73035-CAFE-47BA-963A-4B11C95400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58" y="4348519"/>
            <a:ext cx="1618237" cy="161823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9D67F5D-17CA-46A6-922C-ECFA2CE7A5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791" y="2423810"/>
            <a:ext cx="1959204" cy="195920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62756E9-0F22-4F7F-A2CE-FCFAC61F40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751" y="2507561"/>
            <a:ext cx="1772157" cy="179557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A572362-0306-4A03-8FE2-9DBB617005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17" y="2559418"/>
            <a:ext cx="1454484" cy="145448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976CAA1-F6AF-408B-83AF-1F5D96BD76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0627" y="776375"/>
            <a:ext cx="1459835" cy="145983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B37A153-13A0-4E10-A782-4BD3FD8906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199" y="602616"/>
            <a:ext cx="1675502" cy="167550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902CE78-0081-44DA-9E5D-702A1E1424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5594" y="4545798"/>
            <a:ext cx="1649346" cy="164934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7E85883-FB52-4A55-9418-27A97D7F99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967" y="4466727"/>
            <a:ext cx="1690255" cy="1690255"/>
          </a:xfrm>
          <a:prstGeom prst="rect">
            <a:avLst/>
          </a:prstGeom>
        </p:spPr>
      </p:pic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142AB3A5-3B20-4AD1-B7CB-626E0368A29D}"/>
              </a:ext>
            </a:extLst>
          </p:cNvPr>
          <p:cNvGrpSpPr/>
          <p:nvPr/>
        </p:nvGrpSpPr>
        <p:grpSpPr>
          <a:xfrm>
            <a:off x="983218" y="764565"/>
            <a:ext cx="1736259" cy="1798801"/>
            <a:chOff x="8327132" y="5280139"/>
            <a:chExt cx="1736259" cy="1798801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DAD44A69-8EBE-42E4-B083-54DE842DF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7132" y="5280139"/>
              <a:ext cx="1216326" cy="1216326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7BA13558-1F71-4589-8A3F-90A8A12E7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6642">
              <a:off x="8847065" y="5329338"/>
              <a:ext cx="1216326" cy="1216326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9BD087D6-AF8A-4FB6-A6B0-267433F7F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68896">
              <a:off x="8560475" y="5862614"/>
              <a:ext cx="1216326" cy="1216326"/>
            </a:xfrm>
            <a:prstGeom prst="rect">
              <a:avLst/>
            </a:prstGeom>
          </p:spPr>
        </p:pic>
      </p:grpSp>
      <p:grpSp>
        <p:nvGrpSpPr>
          <p:cNvPr id="51" name="Групувати 50">
            <a:extLst>
              <a:ext uri="{FF2B5EF4-FFF2-40B4-BE49-F238E27FC236}">
                <a16:creationId xmlns:a16="http://schemas.microsoft.com/office/drawing/2014/main" id="{B165152F-46EE-41A7-AAEA-CA4F7B3DBF02}"/>
              </a:ext>
            </a:extLst>
          </p:cNvPr>
          <p:cNvGrpSpPr/>
          <p:nvPr/>
        </p:nvGrpSpPr>
        <p:grpSpPr>
          <a:xfrm>
            <a:off x="3212937" y="854344"/>
            <a:ext cx="2183006" cy="1307476"/>
            <a:chOff x="3212937" y="854344"/>
            <a:chExt cx="2183006" cy="1307476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84B02E04-6B73-4FF7-B941-9DCF9C0B7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937" y="854344"/>
              <a:ext cx="1307476" cy="1307476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E54A199B-D491-485A-BB5E-E5D59E346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2935" y="863955"/>
              <a:ext cx="1293008" cy="1293008"/>
            </a:xfrm>
            <a:prstGeom prst="rect">
              <a:avLst/>
            </a:prstGeom>
          </p:spPr>
        </p:pic>
      </p:grpSp>
      <p:grpSp>
        <p:nvGrpSpPr>
          <p:cNvPr id="56" name="Групувати 55">
            <a:extLst>
              <a:ext uri="{FF2B5EF4-FFF2-40B4-BE49-F238E27FC236}">
                <a16:creationId xmlns:a16="http://schemas.microsoft.com/office/drawing/2014/main" id="{F670A332-A4AB-4D36-9256-6E048C8D87ED}"/>
              </a:ext>
            </a:extLst>
          </p:cNvPr>
          <p:cNvGrpSpPr/>
          <p:nvPr/>
        </p:nvGrpSpPr>
        <p:grpSpPr>
          <a:xfrm>
            <a:off x="5758883" y="722952"/>
            <a:ext cx="1911569" cy="1465390"/>
            <a:chOff x="5669875" y="712691"/>
            <a:chExt cx="1911569" cy="1465390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072140B1-A08E-4197-A029-9CC26A666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69875" y="712691"/>
              <a:ext cx="742955" cy="742955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4341716E-448D-4CBD-A317-F006563D4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90447" y="769942"/>
              <a:ext cx="728015" cy="728015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A70D16B1-5815-4E97-A006-806F77995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10998" y="1450066"/>
              <a:ext cx="728015" cy="728015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7ABAA12-DFF3-4AEC-A825-563D46C1F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96178" y="1207181"/>
              <a:ext cx="785266" cy="785266"/>
            </a:xfrm>
            <a:prstGeom prst="rect">
              <a:avLst/>
            </a:prstGeom>
          </p:spPr>
        </p:pic>
      </p:grpSp>
      <p:grpSp>
        <p:nvGrpSpPr>
          <p:cNvPr id="59" name="Групувати 58">
            <a:extLst>
              <a:ext uri="{FF2B5EF4-FFF2-40B4-BE49-F238E27FC236}">
                <a16:creationId xmlns:a16="http://schemas.microsoft.com/office/drawing/2014/main" id="{0ABC1BA7-180F-480E-B1B6-5E6A44BC5977}"/>
              </a:ext>
            </a:extLst>
          </p:cNvPr>
          <p:cNvGrpSpPr/>
          <p:nvPr/>
        </p:nvGrpSpPr>
        <p:grpSpPr>
          <a:xfrm>
            <a:off x="976375" y="2534175"/>
            <a:ext cx="1719800" cy="1584288"/>
            <a:chOff x="8364228" y="1328464"/>
            <a:chExt cx="1911434" cy="1771319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9E0A9B8-8651-43EC-9AE6-ED5A1FE5F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4228" y="1328464"/>
              <a:ext cx="958219" cy="958219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9348EB04-D861-4006-9BD0-F2F3529C6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5063" y="2069184"/>
              <a:ext cx="1030599" cy="1030599"/>
            </a:xfrm>
            <a:prstGeom prst="rect">
              <a:avLst/>
            </a:prstGeom>
          </p:spPr>
        </p:pic>
      </p:grpSp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958DFE23-C839-4D83-8273-1FA8D3B8B14D}"/>
              </a:ext>
            </a:extLst>
          </p:cNvPr>
          <p:cNvGrpSpPr/>
          <p:nvPr/>
        </p:nvGrpSpPr>
        <p:grpSpPr>
          <a:xfrm>
            <a:off x="3278400" y="2641937"/>
            <a:ext cx="2121387" cy="1601932"/>
            <a:chOff x="3303457" y="2641937"/>
            <a:chExt cx="2121387" cy="1601932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73AE5BF9-3BEA-474F-A29B-D4082366E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9152" y="2659961"/>
              <a:ext cx="705770" cy="715098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3EDA40BD-6D75-4899-9A2E-B50240477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0965" y="2641937"/>
              <a:ext cx="818895" cy="829718"/>
            </a:xfrm>
            <a:prstGeom prst="rect">
              <a:avLst/>
            </a:prstGeom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87465BF9-BC79-462A-8A2F-AA2AB1501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457" y="3150639"/>
              <a:ext cx="905785" cy="917756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4CA8FFA1-D6B3-4C57-8F9F-BFBC4DC99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372" y="3340108"/>
              <a:ext cx="891973" cy="903761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1A9986C4-8EB5-4D22-84AD-3564816DA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3582" y="2851901"/>
              <a:ext cx="941262" cy="953702"/>
            </a:xfrm>
            <a:prstGeom prst="rect">
              <a:avLst/>
            </a:prstGeom>
          </p:spPr>
        </p:pic>
      </p:grp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08076AC8-4035-4DA2-B3E9-357CDFEA3FE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065" y="2559418"/>
            <a:ext cx="1677582" cy="1677582"/>
          </a:xfrm>
          <a:prstGeom prst="rect">
            <a:avLst/>
          </a:prstGeom>
        </p:spPr>
      </p:pic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48844BEE-42F7-4F9F-A246-35C0F6AA03A2}"/>
              </a:ext>
            </a:extLst>
          </p:cNvPr>
          <p:cNvGrpSpPr/>
          <p:nvPr/>
        </p:nvGrpSpPr>
        <p:grpSpPr>
          <a:xfrm>
            <a:off x="883744" y="4318759"/>
            <a:ext cx="1977147" cy="1944509"/>
            <a:chOff x="862824" y="4352783"/>
            <a:chExt cx="1977147" cy="1944509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21E25049-1C35-4242-B246-C6EAC644D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824" y="4352783"/>
              <a:ext cx="1051712" cy="1051712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4E57AE57-F628-4EB7-8186-3A0CE8190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344" y="5193853"/>
              <a:ext cx="1103439" cy="1103439"/>
            </a:xfrm>
            <a:prstGeom prst="rect">
              <a:avLst/>
            </a:prstGeom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07FFDC06-69DF-4A56-92A6-40ABF9773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42" y="4568813"/>
              <a:ext cx="1064129" cy="1064129"/>
            </a:xfrm>
            <a:prstGeom prst="rect">
              <a:avLst/>
            </a:prstGeom>
          </p:spPr>
        </p:pic>
      </p:grpSp>
      <p:grpSp>
        <p:nvGrpSpPr>
          <p:cNvPr id="76" name="Групувати 75">
            <a:extLst>
              <a:ext uri="{FF2B5EF4-FFF2-40B4-BE49-F238E27FC236}">
                <a16:creationId xmlns:a16="http://schemas.microsoft.com/office/drawing/2014/main" id="{A094C805-6879-41DA-AB60-2CDB42F21CEC}"/>
              </a:ext>
            </a:extLst>
          </p:cNvPr>
          <p:cNvGrpSpPr/>
          <p:nvPr/>
        </p:nvGrpSpPr>
        <p:grpSpPr>
          <a:xfrm>
            <a:off x="3488850" y="4525361"/>
            <a:ext cx="1688851" cy="1579957"/>
            <a:chOff x="8387100" y="1632243"/>
            <a:chExt cx="1312739" cy="1356849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E1B6E6BC-7939-49AF-807B-F382192B9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7100" y="1632243"/>
              <a:ext cx="668929" cy="668929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F868837E-0A0E-4DA5-8CDF-A9C26F5E6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1058" y="1634981"/>
              <a:ext cx="694310" cy="694310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18B2FB4F-1FCF-42AB-8D44-97B14F083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4792" y="2296341"/>
              <a:ext cx="666355" cy="666355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91B1B4EA-2F27-4688-9408-27959D9C4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5529" y="2294782"/>
              <a:ext cx="694310" cy="694310"/>
            </a:xfrm>
            <a:prstGeom prst="rect">
              <a:avLst/>
            </a:prstGeom>
          </p:spPr>
        </p:pic>
      </p:grpSp>
      <p:grpSp>
        <p:nvGrpSpPr>
          <p:cNvPr id="79" name="Групувати 78">
            <a:extLst>
              <a:ext uri="{FF2B5EF4-FFF2-40B4-BE49-F238E27FC236}">
                <a16:creationId xmlns:a16="http://schemas.microsoft.com/office/drawing/2014/main" id="{7266A0CD-0663-4E38-8971-FE3C139CA1F3}"/>
              </a:ext>
            </a:extLst>
          </p:cNvPr>
          <p:cNvGrpSpPr/>
          <p:nvPr/>
        </p:nvGrpSpPr>
        <p:grpSpPr>
          <a:xfrm>
            <a:off x="5856782" y="4619737"/>
            <a:ext cx="1786969" cy="1590081"/>
            <a:chOff x="5798457" y="4501906"/>
            <a:chExt cx="1786969" cy="1590081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E39A9E55-D4FF-456D-832F-92D323E7D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98457" y="4501906"/>
              <a:ext cx="1025134" cy="1025134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0B2E02A5-5004-4438-BDAA-005E55C7F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60292" y="5066853"/>
              <a:ext cx="1025134" cy="1025134"/>
            </a:xfrm>
            <a:prstGeom prst="rect">
              <a:avLst/>
            </a:prstGeom>
          </p:spPr>
        </p:pic>
      </p:grp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E56CF462-4DCC-4365-BFFA-4EDEC54C1B8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828" y="17362"/>
            <a:ext cx="2304491" cy="2442958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FACC2EF8-C253-4D97-A098-6EF1F38D3F8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65" y="6077351"/>
            <a:ext cx="812318" cy="7380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B3D43E-50F9-477B-9DA1-D6F17E0243AF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7" b="7467"/>
          <a:stretch/>
        </p:blipFill>
        <p:spPr>
          <a:xfrm>
            <a:off x="785958" y="64696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ACA6048-7F8A-45A7-83C5-29FE0BE105D8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24625" y="64696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B7AD021-3FD9-4523-A7BD-3B142663DDF0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552963" y="70313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1580BEC-FF6B-42CF-8762-247FFB1E13D1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721337" y="2562208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F12CDB2-0CB8-4407-A3B4-40838AA3E7B0}"/>
              </a:ext>
            </a:extLst>
          </p:cNvPr>
          <p:cNvPicPr>
            <a:picLocks noChangeAspect="1"/>
          </p:cNvPicPr>
          <p:nvPr/>
        </p:nvPicPr>
        <p:blipFill>
          <a:blip r:embed="rId22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29533" y="2567599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343D342-7A6D-43A8-A0DC-897591D87E15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636332" y="255834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2D19D12-DF99-4458-ADED-EAFB38395420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714331" y="4437526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02E9533-6BD8-4862-A8C0-640742E149A4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71847" y="4464534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777468B-7F23-40CB-A993-0343C3DAE780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728873" y="4491587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56" name="Picture 155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586357" y="2906075"/>
            <a:ext cx="2476500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0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9</cp:revision>
  <dcterms:created xsi:type="dcterms:W3CDTF">2024-08-14T22:03:06Z</dcterms:created>
  <dcterms:modified xsi:type="dcterms:W3CDTF">2024-08-14T23:25:50Z</dcterms:modified>
</cp:coreProperties>
</file>