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87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tags" Target="../tags/tag1.xml"/><Relationship Id="rId16" Type="http://schemas.openxmlformats.org/officeDocument/2006/relationships/image" Target="../media/image15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212436" y="925946"/>
            <a:ext cx="9563160" cy="5006108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 descr="Изображение выглядит как Анимация, кукла, статуэт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88" y="3517630"/>
            <a:ext cx="1356046" cy="1635537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144" y="3364345"/>
            <a:ext cx="1988773" cy="198877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мультфильм, иллюстрация, графическая вставка, Анимац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382" y="3401100"/>
            <a:ext cx="1893340" cy="189334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мультфильм, Анимация, Мультфильм, игрушк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026" y="3458666"/>
            <a:ext cx="1777096" cy="1777096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ультфильм, Анимация, графическая вставка, статуэтк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143" y="3459779"/>
            <a:ext cx="1893340" cy="189334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734" y="3410244"/>
            <a:ext cx="1893341" cy="1893341"/>
          </a:xfrm>
          <a:prstGeom prst="rect">
            <a:avLst/>
          </a:prstGeom>
        </p:spPr>
      </p:pic>
      <p:sp>
        <p:nvSpPr>
          <p:cNvPr id="23" name="Облачко с текстом: овальное 22"/>
          <p:cNvSpPr/>
          <p:nvPr/>
        </p:nvSpPr>
        <p:spPr>
          <a:xfrm>
            <a:off x="314934" y="1444191"/>
            <a:ext cx="1428413" cy="1584660"/>
          </a:xfrm>
          <a:prstGeom prst="wedgeEllipseCallout">
            <a:avLst>
              <a:gd name="adj1" fmla="val 6023"/>
              <a:gd name="adj2" fmla="val 72002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Облачко с текстом: овальное 23"/>
          <p:cNvSpPr/>
          <p:nvPr/>
        </p:nvSpPr>
        <p:spPr>
          <a:xfrm>
            <a:off x="1915772" y="1437938"/>
            <a:ext cx="1428413" cy="1584660"/>
          </a:xfrm>
          <a:prstGeom prst="wedgeEllipseCallout">
            <a:avLst>
              <a:gd name="adj1" fmla="val 196"/>
              <a:gd name="adj2" fmla="val 72378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Облачко с текстом: овальное 24"/>
          <p:cNvSpPr/>
          <p:nvPr/>
        </p:nvSpPr>
        <p:spPr>
          <a:xfrm>
            <a:off x="3488036" y="1451772"/>
            <a:ext cx="1428413" cy="1584660"/>
          </a:xfrm>
          <a:prstGeom prst="wedgeEllipseCallout">
            <a:avLst>
              <a:gd name="adj1" fmla="val 714"/>
              <a:gd name="adj2" fmla="val 70794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Облачко с текстом: овальное 25"/>
          <p:cNvSpPr/>
          <p:nvPr/>
        </p:nvSpPr>
        <p:spPr>
          <a:xfrm>
            <a:off x="5060299" y="1465605"/>
            <a:ext cx="1428413" cy="1584660"/>
          </a:xfrm>
          <a:prstGeom prst="wedgeEllipseCallout">
            <a:avLst>
              <a:gd name="adj1" fmla="val -6682"/>
              <a:gd name="adj2" fmla="val 67467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Облачко с текстом: овальное 26"/>
          <p:cNvSpPr/>
          <p:nvPr/>
        </p:nvSpPr>
        <p:spPr>
          <a:xfrm>
            <a:off x="6651612" y="1479439"/>
            <a:ext cx="1428413" cy="1584660"/>
          </a:xfrm>
          <a:prstGeom prst="wedgeEllipseCallout">
            <a:avLst>
              <a:gd name="adj1" fmla="val -7409"/>
              <a:gd name="adj2" fmla="val 70199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Облачко с текстом: овальное 27"/>
          <p:cNvSpPr/>
          <p:nvPr/>
        </p:nvSpPr>
        <p:spPr>
          <a:xfrm>
            <a:off x="8257213" y="1493272"/>
            <a:ext cx="1428413" cy="1584660"/>
          </a:xfrm>
          <a:prstGeom prst="wedgeEllipseCallout">
            <a:avLst>
              <a:gd name="adj1" fmla="val -6198"/>
              <a:gd name="adj2" fmla="val 71347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Рисунок 30" descr="Изображение выглядит как рисунок, зарисовка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422" y="1644894"/>
            <a:ext cx="1172858" cy="120951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ультфильм, иллюстрация, рисунок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467" y="1565290"/>
            <a:ext cx="1396620" cy="1440264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ультфильм, рисунок, зарисо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367" y="1599097"/>
            <a:ext cx="1348391" cy="1372651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рисунок, зарисовка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553" y="1630231"/>
            <a:ext cx="1224173" cy="1224173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зарисовка, иллюстрация, рисунок, Аним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522" y="1565290"/>
            <a:ext cx="1392600" cy="1436118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ультфильм, графическая вставка, Мультфильм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38" y="1552245"/>
            <a:ext cx="1356046" cy="1356046"/>
          </a:xfrm>
          <a:prstGeom prst="rect">
            <a:avLst/>
          </a:prstGeom>
        </p:spPr>
      </p:pic>
      <p:pic>
        <p:nvPicPr>
          <p:cNvPr id="42" name="Picture 41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762490" y="2684780"/>
            <a:ext cx="2428875" cy="2152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4</cp:revision>
  <dcterms:created xsi:type="dcterms:W3CDTF">2024-05-10T10:28:00Z</dcterms:created>
  <dcterms:modified xsi:type="dcterms:W3CDTF">2024-06-11T08:10:23Z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AEA6199FEBA84238A24DABE412CB1EDD_12</vt:lpwstr>
  </property>
  <property fmtid="{D5CDD505-2E9C-101B-9397-08002B2CF9AE}" pid="3" name="KSOProductBuildVer">
    <vt:lpwstr>1033-12.2.0.17119</vt:lpwstr>
  </property>
</Properties>
</file>