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1.xml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366090" y="-11420"/>
            <a:ext cx="825910" cy="71934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: скругленные углы 4"/>
          <p:cNvSpPr/>
          <p:nvPr/>
        </p:nvSpPr>
        <p:spPr>
          <a:xfrm rot="10800000">
            <a:off x="383762" y="180921"/>
            <a:ext cx="7696308" cy="6492575"/>
          </a:xfrm>
          <a:prstGeom prst="roundRect">
            <a:avLst/>
          </a:prstGeom>
          <a:solidFill>
            <a:schemeClr val="bg1">
              <a:lumMod val="95000"/>
              <a:alpha val="89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шкаф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50480" y="955576"/>
            <a:ext cx="7162869" cy="50486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корзина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7522448" y="3354783"/>
            <a:ext cx="2773015" cy="2773015"/>
          </a:xfrm>
          <a:prstGeom prst="rect">
            <a:avLst/>
          </a:prstGeom>
        </p:spPr>
      </p:pic>
      <p:pic>
        <p:nvPicPr>
          <p:cNvPr id="12" name="грибок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1150" y="2804285"/>
            <a:ext cx="1295043" cy="1295043"/>
          </a:xfrm>
          <a:prstGeom prst="rect">
            <a:avLst/>
          </a:prstGeom>
          <a:effectLst>
            <a:glow rad="228600">
              <a:schemeClr val="accent4">
                <a:satMod val="175000"/>
                <a:alpha val="72000"/>
              </a:schemeClr>
            </a:glow>
          </a:effectLst>
        </p:spPr>
      </p:pic>
      <p:pic>
        <p:nvPicPr>
          <p:cNvPr id="16" name="чашка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1494" y="1774020"/>
            <a:ext cx="1147371" cy="884040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22" name="фокус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8213" y="2469140"/>
            <a:ext cx="1417029" cy="1771286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26" name="почник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10642" y="1790486"/>
            <a:ext cx="1288421" cy="966316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29" name="варень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5660" y="2859977"/>
            <a:ext cx="996186" cy="1295042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31" name="заборчик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04729" y="1733072"/>
            <a:ext cx="1642344" cy="1077788"/>
          </a:xfrm>
          <a:prstGeom prst="rect">
            <a:avLst/>
          </a:prstGeom>
          <a:effectLst>
            <a:glow rad="1397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33" name="лопатка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6198" y="1560058"/>
            <a:ext cx="1288421" cy="1320321"/>
          </a:xfrm>
          <a:prstGeom prst="rect">
            <a:avLst/>
          </a:prstGeom>
          <a:effectLst>
            <a:glow rad="736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35" name="лошадка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90626" y="2699399"/>
            <a:ext cx="1455620" cy="1455620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71891" y="180921"/>
            <a:ext cx="6683800" cy="6858000"/>
          </a:xfrm>
          <a:prstGeom prst="rect">
            <a:avLst/>
          </a:prstGeom>
        </p:spPr>
      </p:pic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942830" y="3500755"/>
            <a:ext cx="2000250" cy="2238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04 0.00093 L 0.60377 0.35347 " pathEditMode="relative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7 -0.01157 L 0.48802 0.3541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18" y="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57 -0.02523 L 0.33829 0.34815 L 0.33829 0.34838 " pathEditMode="relative" rAng="0" ptsTypes="AAA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93" y="1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0.21042 0.36551 L 0.21042 0.36574 " pathEditMode="relative" rAng="0" ptsTypes="A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21" y="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12 0.02107 L 0.59662 0.1613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75" y="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73 -0.00718 L 0.47161 0.1620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10" y="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5 0.0037 L 0.36302 0.1733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21627 0.1701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72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yanag</cp:lastModifiedBy>
  <cp:revision>8</cp:revision>
  <dcterms:created xsi:type="dcterms:W3CDTF">2024-07-09T20:58:15Z</dcterms:created>
  <dcterms:modified xsi:type="dcterms:W3CDTF">2024-07-09T20:58:40Z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AADE69823A284841AF9AAA527221F3F8_12</vt:lpwstr>
  </property>
  <property fmtid="{D5CDD505-2E9C-101B-9397-08002B2CF9AE}" pid="3" name="KSOProductBuildVer">
    <vt:lpwstr>1033-12.2.0.17119</vt:lpwstr>
  </property>
</Properties>
</file>