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7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microsoft.com/office/2007/relationships/hdphoto" Target="../media/image7.wdp"/><Relationship Id="rId10" Type="http://schemas.openxmlformats.org/officeDocument/2006/relationships/image" Target="../media/image8.png"/><Relationship Id="rId11" Type="http://schemas.microsoft.com/office/2007/relationships/hdphoto" Target="../media/image9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image12.wdp"/><Relationship Id="rId15" Type="http://schemas.openxmlformats.org/officeDocument/2006/relationships/image" Target="../media/image13.jpe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tags" Target="../tags/tag1.xml"/><Relationship Id="rId26" Type="http://schemas.openxmlformats.org/officeDocument/2006/relationships/image" Target="../media/image23.png"/><Relationship Id="rId27" Type="http://schemas.openxmlformats.org/officeDocument/2006/relationships/slideLayout" Target="../slideLayouts/slideLayout13.xml"/><Relationship Id="rId2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" y="0"/>
            <a:ext cx="12207885" cy="8081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339" y="69131"/>
            <a:ext cx="911153" cy="847212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 чем приехала бабушка?</a:t>
                </a:r>
                <a:endParaRPr kumimoji="0" lang="ru-RU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pic>
        <p:nvPicPr>
          <p:cNvPr id="48" name="belling-fast-magic-transformation_myhfwb4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6521" y="894622"/>
            <a:ext cx="487363" cy="48736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380577" y="1696068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766877" y="1859901"/>
              <a:ext cx="2384630" cy="44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Чего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нет у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папы?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80803" y="1678343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0" t="8270" r="15216" b="17716"/>
              <a:stretch>
                <a:fillRect/>
              </a:stretch>
            </p:blipFill>
            <p:spPr>
              <a:xfrm>
                <a:off x="4917192" y="2813274"/>
                <a:ext cx="2355049" cy="17373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33924" y="1598104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чем сидит бабочка?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98470" y="1645855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Чему радуется мальчик?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87747" y="1702686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 чем мечтает мама?</a:t>
              </a:r>
              <a:endParaRPr kumimoji="0" lang="ru-RU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19" y="1057194"/>
            <a:ext cx="4822366" cy="4595027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0495" y="2486660"/>
            <a:ext cx="405765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76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WPS Presentation</Application>
  <PresentationFormat>Широкоэкранный</PresentationFormat>
  <Paragraphs>18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Wingdings 3</vt:lpstr>
      <vt:lpstr>Arial</vt:lpstr>
      <vt:lpstr>Calibri</vt:lpstr>
      <vt:lpstr>Century Gothic</vt:lpstr>
      <vt:lpstr>Microsoft YaHei</vt:lpstr>
      <vt:lpstr>Arial Unicode MS</vt:lpstr>
      <vt:lpstr>Calibri Light</vt:lpstr>
      <vt:lpstr>Тема Office</vt:lpstr>
      <vt:lpstr>Легкий дым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2024-04-21T05:05:00Z</dcterms:created>
  <dcterms:modified xsi:type="dcterms:W3CDTF">2024-06-13T11:55:00Z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</Properties>
</file>