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microsoft.com/office/2007/relationships/hdphoto" Target="../media/hdphoto4.wdp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29.png"/><Relationship Id="rId3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444"/>
            <a:ext cx="121856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30" y="4693673"/>
              <a:ext cx="1254804" cy="941102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039559" y="4423959"/>
            <a:ext cx="1438483" cy="1359526"/>
            <a:chOff x="5199003" y="1827666"/>
            <a:chExt cx="1438483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9003" y="1827666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740" y="1827666"/>
              <a:ext cx="1020162" cy="105593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25A3BCB-7C9A-88BE-AE53-315A25FF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24" y="2104080"/>
              <a:ext cx="1020162" cy="105593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058" y="51477"/>
            <a:ext cx="978469" cy="909805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80" y="1017350"/>
            <a:ext cx="4678982" cy="4577265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9019" y="3752760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2024-11-07T09:54:35Z</dcterms:modified>
</cp:coreProperties>
</file>