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 varScale="1">
        <p:scale>
          <a:sx n="76" d="100"/>
          <a:sy n="76" d="100"/>
        </p:scale>
        <p:origin x="1328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tags" Target="../tags/tag1.xml"/><Relationship Id="rId14" Type="http://schemas.openxmlformats.org/officeDocument/2006/relationships/image" Target="../media/image13.png"/><Relationship Id="rId15" Type="http://schemas.openxmlformats.org/officeDocument/2006/relationships/slideLayout" Target="../slideLayouts/slideLayout1.xml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 descr="Изображение выглядит как картина, дерево, растение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40" y="10077"/>
            <a:ext cx="12177659" cy="6958662"/>
          </a:xfrm>
          <a:prstGeom prst="rect">
            <a:avLst/>
          </a:prstGeom>
        </p:spPr>
      </p:pic>
      <p:sp>
        <p:nvSpPr>
          <p:cNvPr id="4" name="Прямоугольник: скругленные углы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9616" y="995656"/>
            <a:ext cx="7201851" cy="5269677"/>
          </a:xfrm>
          <a:prstGeom prst="roundRect">
            <a:avLst>
              <a:gd name="adj" fmla="val 11074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Рисунок 19" descr="Изображение выглядит как фрукт, цитрусовые, Натуральные продукты, Померанец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593" y="3219387"/>
            <a:ext cx="1034675" cy="1079436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1836" y="3107825"/>
            <a:ext cx="1343288" cy="1343288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графический дизайн, Графика, текст, графическая вставка&#10;&#10;Автоматически созданное описание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9740" y="48000"/>
            <a:ext cx="1032260" cy="95976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8374" y="309930"/>
            <a:ext cx="1757208" cy="1775705"/>
          </a:xfrm>
          <a:prstGeom prst="rect">
            <a:avLst/>
          </a:prstGeom>
        </p:spPr>
      </p:pic>
      <p:pic>
        <p:nvPicPr>
          <p:cNvPr id="3" name="Рисунок 2" descr="Изображение выглядит как цветок, растение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3902" y="4207176"/>
            <a:ext cx="2183194" cy="2183194"/>
          </a:xfrm>
          <a:prstGeom prst="rect">
            <a:avLst/>
          </a:prstGeom>
        </p:spPr>
      </p:pic>
      <p:pic>
        <p:nvPicPr>
          <p:cNvPr id="7" name="Рисунок 6" descr="Изображение выглядит как круг, лампа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4093" y="1045015"/>
            <a:ext cx="1782813" cy="190469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офисные принадлежности, пишущий прибор, карандаш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6294" y="4794899"/>
            <a:ext cx="2071093" cy="155332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2278" y="1059097"/>
            <a:ext cx="1824266" cy="1824266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афическая вставка, иллюстрация, кот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7560" y="4451113"/>
            <a:ext cx="1939257" cy="193925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3243098" y="2985685"/>
            <a:ext cx="1670778" cy="167077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иллюстрация, искусство, дизайн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55130" y="895392"/>
            <a:ext cx="1590377" cy="1987971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713980" y="2292985"/>
            <a:ext cx="2447925" cy="4133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Calibri</vt:lpstr>
      <vt:lpstr>Microsoft YaHei</vt:lpstr>
      <vt:lpstr>Arial Unicode MS</vt:lpstr>
      <vt:lpstr>Aptos Display</vt:lpstr>
      <vt:lpstr>Segoe Print</vt:lpstr>
      <vt:lpstr>Aptos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yanag</cp:lastModifiedBy>
  <cp:revision>9</cp:revision>
  <dcterms:created xsi:type="dcterms:W3CDTF">2024-04-10T06:39:00Z</dcterms:created>
  <dcterms:modified xsi:type="dcterms:W3CDTF">2024-06-19T10:04:28Z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366C470E9BC241BC98804E992C227C19_12</vt:lpwstr>
  </property>
  <property fmtid="{D5CDD505-2E9C-101B-9397-08002B2CF9AE}" pid="3" name="KSOProductBuildVer">
    <vt:lpwstr>1033-12.2.0.17119</vt:lpwstr>
  </property>
</Properties>
</file>