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17305" y="2656205"/>
            <a:ext cx="217170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5</cp:revision>
  <dcterms:created xsi:type="dcterms:W3CDTF">2024-06-12T14:37:00Z</dcterms:created>
  <dcterms:modified xsi:type="dcterms:W3CDTF">2024-06-13T10:45:27Z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