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>
        <p:scale>
          <a:sx n="50" d="100"/>
          <a:sy n="50" d="100"/>
        </p:scale>
        <p:origin x="211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D1448-FCBC-4143-BDCC-23BB9E702F94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41DB4-BCAA-4633-B5B7-BDE2F48E8E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20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80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56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51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800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65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879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36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002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056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20020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54122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B4D50D-A929-4B5F-A19A-255CFD019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4622300" y="1605405"/>
            <a:ext cx="6725885" cy="38360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1" name="Прямокутник 40">
            <a:extLst>
              <a:ext uri="{FF2B5EF4-FFF2-40B4-BE49-F238E27FC236}">
                <a16:creationId xmlns:a16="http://schemas.microsoft.com/office/drawing/2014/main" id="{A399F633-CE99-4C42-A965-E6DD08E06DA5}"/>
              </a:ext>
            </a:extLst>
          </p:cNvPr>
          <p:cNvSpPr/>
          <p:nvPr/>
        </p:nvSpPr>
        <p:spPr>
          <a:xfrm>
            <a:off x="4657857" y="2035962"/>
            <a:ext cx="6408934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Ічк</a:t>
            </a:r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а-ічка-ічка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горить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кутник 42">
            <a:extLst>
              <a:ext uri="{FF2B5EF4-FFF2-40B4-BE49-F238E27FC236}">
                <a16:creationId xmlns:a16="http://schemas.microsoft.com/office/drawing/2014/main" id="{A99AB0AE-C353-4FB4-909D-BAD3F4F50A4A}"/>
              </a:ext>
            </a:extLst>
          </p:cNvPr>
          <p:cNvSpPr/>
          <p:nvPr/>
        </p:nvSpPr>
        <p:spPr>
          <a:xfrm>
            <a:off x="4891270" y="2035962"/>
            <a:ext cx="6283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Юч-юч-юч</a:t>
            </a:r>
            <a:r>
              <a:rPr lang="ru-RU" sz="4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sz="44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металевий</a:t>
            </a:r>
            <a:endParaRPr lang="ru-RU" sz="4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6" name="Прямокутник 55">
            <a:extLst>
              <a:ext uri="{FF2B5EF4-FFF2-40B4-BE49-F238E27FC236}">
                <a16:creationId xmlns:a16="http://schemas.microsoft.com/office/drawing/2014/main" id="{B69CDBE9-C784-4449-A625-4F4134980796}"/>
              </a:ext>
            </a:extLst>
          </p:cNvPr>
          <p:cNvSpPr/>
          <p:nvPr/>
        </p:nvSpPr>
        <p:spPr>
          <a:xfrm>
            <a:off x="5209113" y="1987221"/>
            <a:ext cx="5648278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Іч-іч-іч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розтопили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5512849" y="1644198"/>
            <a:ext cx="525887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Очка-очка-очка – </a:t>
            </a:r>
          </a:p>
          <a:p>
            <a:pPr algn="ctr"/>
            <a:r>
              <a:rPr lang="uk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є 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мами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0930A9-B859-4607-87BE-6C57421E93E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72" y="2957261"/>
            <a:ext cx="2406939" cy="2406939"/>
          </a:xfrm>
          <a:prstGeom prst="rect">
            <a:avLst/>
          </a:prstGeom>
        </p:spPr>
      </p:pic>
      <p:sp>
        <p:nvSpPr>
          <p:cNvPr id="57" name="Прямокутник 56">
            <a:extLst>
              <a:ext uri="{FF2B5EF4-FFF2-40B4-BE49-F238E27FC236}">
                <a16:creationId xmlns:a16="http://schemas.microsoft.com/office/drawing/2014/main" id="{EE028DC2-6B4A-4A1A-AE99-1BB88117CB53}"/>
              </a:ext>
            </a:extLst>
          </p:cNvPr>
          <p:cNvSpPr/>
          <p:nvPr/>
        </p:nvSpPr>
        <p:spPr>
          <a:xfrm>
            <a:off x="4500605" y="1573025"/>
            <a:ext cx="6609986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Яч</a:t>
            </a:r>
            <a:r>
              <a:rPr lang="ru-RU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-я</a:t>
            </a:r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ч-яч</a:t>
            </a:r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у мене </a:t>
            </a:r>
            <a:r>
              <a:rPr lang="ru-RU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новий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uk-U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9AE5CF85-CA6E-439B-BA98-1CB26CE649C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96" y="3122287"/>
            <a:ext cx="2241913" cy="22419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3E3AEA-8132-48D9-AC6B-91EB08FC95E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98" y="3121530"/>
            <a:ext cx="2689485" cy="2384516"/>
          </a:xfrm>
          <a:prstGeom prst="rect">
            <a:avLst/>
          </a:prstGeom>
        </p:spPr>
      </p:pic>
      <p:pic>
        <p:nvPicPr>
          <p:cNvPr id="4" name="Рисунок 3" descr="Изображение выглядит как Анимация, кукла, статуэт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8B5FF99-0610-F52A-FFA2-B7E26DAAC7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548" y="3273677"/>
            <a:ext cx="1709113" cy="2061373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люч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8DCF566E-4513-E952-C3A0-AFBF3B9900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794" y="2885325"/>
            <a:ext cx="2548785" cy="2548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430F97-AB4E-4E08-8A2C-6731FD6D83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79" y="1644198"/>
            <a:ext cx="3866721" cy="3866721"/>
          </a:xfrm>
          <a:prstGeom prst="rect">
            <a:avLst/>
          </a:prstGeom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955" y="2482662"/>
            <a:ext cx="3162300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allAtOnce"/>
      <p:bldP spid="41" grpId="1" build="allAtOnce"/>
      <p:bldP spid="43" grpId="0" build="allAtOnce"/>
      <p:bldP spid="56" grpId="0" build="allAtOnce"/>
      <p:bldP spid="58" grpId="0" build="allAtOnce"/>
      <p:bldP spid="57" grpId="0" build="allAtOnce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21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14</cp:revision>
  <dcterms:created xsi:type="dcterms:W3CDTF">2024-08-07T04:00:02Z</dcterms:created>
  <dcterms:modified xsi:type="dcterms:W3CDTF">2024-11-14T10:56:25Z</dcterms:modified>
</cp:coreProperties>
</file>