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3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скот, млекопитающее, крупный рогатый скот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453F7FA-E44C-8EDB-6729-7853185FE1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46" y="3780104"/>
            <a:ext cx="1308517" cy="1308517"/>
          </a:xfrm>
          <a:prstGeom prst="rect">
            <a:avLst/>
          </a:prstGeom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142" y="3046944"/>
            <a:ext cx="3676649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10</cp:revision>
  <dcterms:created xsi:type="dcterms:W3CDTF">2024-08-21T13:57:04Z</dcterms:created>
  <dcterms:modified xsi:type="dcterms:W3CDTF">2024-11-09T19:24:59Z</dcterms:modified>
</cp:coreProperties>
</file>