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29356" y="477240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27821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305087" y="4572296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23762" y="5732320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7646" y="4748342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5544" y="475828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15312" y="4548239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69063" y="4687168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40471" y="464022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00" y="2948153"/>
            <a:ext cx="30765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CD46FD-8BB5-48EF-B62F-C748FF4C44C5}"/>
</file>

<file path=customXml/itemProps2.xml><?xml version="1.0" encoding="utf-8"?>
<ds:datastoreItem xmlns:ds="http://schemas.openxmlformats.org/officeDocument/2006/customXml" ds:itemID="{66581FA2-992F-477F-9C03-62CE5A215FEA}"/>
</file>

<file path=customXml/itemProps3.xml><?xml version="1.0" encoding="utf-8"?>
<ds:datastoreItem xmlns:ds="http://schemas.openxmlformats.org/officeDocument/2006/customXml" ds:itemID="{C01237DD-A5FE-40D8-A1EE-A71489B073C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29</cp:revision>
  <dcterms:created xsi:type="dcterms:W3CDTF">2024-11-29T17:58:30Z</dcterms:created>
  <dcterms:modified xsi:type="dcterms:W3CDTF">2024-12-22T21:11:19Z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