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4906635" y="158079"/>
            <a:ext cx="2520000" cy="25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28999"/>
            <a:ext cx="7002796" cy="350228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443233" y="2468552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68487" y="424815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СЛАДКОЕ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154428" y="2487784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109389" y="342900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СОЛЁНОЕ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56" y="-13268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0" y="315843"/>
            <a:ext cx="2386421" cy="23864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59" y="456062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25" y="447505"/>
            <a:ext cx="1289964" cy="210626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18" y="430933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3" y="413492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89" y="333214"/>
            <a:ext cx="2446857" cy="24468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01397">
            <a:off x="4753041" y="431411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35" y="182726"/>
            <a:ext cx="2600325" cy="26003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50" y="385358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79435" y="55366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3410" y="-167561"/>
            <a:ext cx="2986450" cy="29864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60" y="3206479"/>
            <a:ext cx="30289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1802 0.293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81 L -0.13933 0.249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1992 0.243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77556E-17 L -0.08528 0.255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5756 0.3495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03529 0.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8424 0.3185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12331 0.3567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1888 0.3479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0948 0.3275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14B51C-0DBB-4DFF-8723-6DA2D0D85A60}"/>
</file>

<file path=customXml/itemProps2.xml><?xml version="1.0" encoding="utf-8"?>
<ds:datastoreItem xmlns:ds="http://schemas.openxmlformats.org/officeDocument/2006/customXml" ds:itemID="{65ABC1B5-F3D2-40A3-B110-3736D49029A8}"/>
</file>

<file path=customXml/itemProps3.xml><?xml version="1.0" encoding="utf-8"?>
<ds:datastoreItem xmlns:ds="http://schemas.openxmlformats.org/officeDocument/2006/customXml" ds:itemID="{B2C5A644-1D2F-438F-8785-D772BB8ECC10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2024-12-19T08:59:20Z</dcterms:created>
  <dcterms:modified xsi:type="dcterms:W3CDTF">2024-12-20T06:57:47Z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