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6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audio" Target="../media/media1.mp3"/><Relationship Id="rId23" Type="http://schemas.microsoft.com/office/2007/relationships/media" Target="../media/media1.mp3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slideLayout" Target="../slideLayouts/slideLayout7.xml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pic>
        <p:nvPicPr>
          <p:cNvPr id="62" name="volshebstvo-s-palochkoy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570692" y="814344"/>
            <a:ext cx="487363" cy="48736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693" y="-27924"/>
            <a:ext cx="887469" cy="82519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21" name="Picture 220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047223" y="1971910"/>
            <a:ext cx="4010025" cy="406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362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14</cp:revision>
  <dcterms:created xsi:type="dcterms:W3CDTF">2024-05-02T20:06:00Z</dcterms:created>
  <dcterms:modified xsi:type="dcterms:W3CDTF">2024-06-20T13:46:32Z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