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6388" y="117003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9B52D-D211-4B2E-9AA0-73C23CEDE785}"/>
</file>

<file path=customXml/itemProps2.xml><?xml version="1.0" encoding="utf-8"?>
<ds:datastoreItem xmlns:ds="http://schemas.openxmlformats.org/officeDocument/2006/customXml" ds:itemID="{C64F0651-0EB4-4797-BF5D-B20639A0E7E2}"/>
</file>

<file path=customXml/itemProps3.xml><?xml version="1.0" encoding="utf-8"?>
<ds:datastoreItem xmlns:ds="http://schemas.openxmlformats.org/officeDocument/2006/customXml" ds:itemID="{C5928E92-17CF-4FD7-AEEB-12BEE8E14F1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2025-01-16T10:56:27Z</dcterms:created>
  <dcterms:modified xsi:type="dcterms:W3CDTF">2025-01-16T11:14:34Z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