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"/>
            <a:ext cx="12192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941" y="2313995"/>
            <a:ext cx="2104118" cy="35999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866" y="2313435"/>
            <a:ext cx="2341034" cy="23410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65" y="2150556"/>
            <a:ext cx="2104118" cy="359995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900" y="2359806"/>
            <a:ext cx="2138387" cy="21383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052" y="2313994"/>
            <a:ext cx="2104118" cy="3599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990" y="2570917"/>
            <a:ext cx="1716166" cy="171616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30718" y="944052"/>
            <a:ext cx="4739115" cy="484978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170" y="2248437"/>
            <a:ext cx="2104118" cy="359995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280" y="2664499"/>
            <a:ext cx="1832681" cy="1756320"/>
          </a:xfrm>
          <a:prstGeom prst="rect">
            <a:avLst/>
          </a:prstGeom>
        </p:spPr>
      </p:pic>
      <p:pic>
        <p:nvPicPr>
          <p:cNvPr id="38" name="Picture 37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930" y="3223260"/>
            <a:ext cx="2438400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48148E-6 L -0.13502 -0.17083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8" y="-854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-0.13528 -0.18009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1" y="-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07407E-6 L -0.31419 -0.14699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16" y="-736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 L -0.32045 -0.17222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29" y="-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-0.48789 -0.17083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01" y="-854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-0.48672 -0.17222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36" y="-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-0.65976 -0.15996 " pathEditMode="relative" rAng="0" ptsTypes="AA">
                                      <p:cBhvr>
                                        <p:cTn id="3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95" y="-8009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-0.65794 -0.18773 " pathEditMode="relative" rAng="0" ptsTypes="AA">
                                      <p:cBhvr>
                                        <p:cTn id="3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04" y="-939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15</cp:revision>
  <dcterms:created xsi:type="dcterms:W3CDTF">2024-03-14T14:16:00Z</dcterms:created>
  <dcterms:modified xsi:type="dcterms:W3CDTF">2024-10-29T17:29:57Z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0D26916FE2C74E29A6F541109B494A3F_12</vt:lpwstr>
  </property>
  <property fmtid="{D5CDD505-2E9C-101B-9397-08002B2CF9AE}" pid="3" name="KSOProductBuildVer">
    <vt:lpwstr>1033-12.2.0.17153</vt:lpwstr>
  </property>
</Properties>
</file>