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6012056" y="4721031"/>
            <a:ext cx="1944216" cy="1910677"/>
            <a:chOff x="-871316" y="5589919"/>
            <a:chExt cx="1944216" cy="191067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871316" y="5589919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2361" y="5700596"/>
              <a:ext cx="1800000" cy="1800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62838" y="4737484"/>
            <a:ext cx="1944216" cy="1877773"/>
            <a:chOff x="-2915852" y="5550113"/>
            <a:chExt cx="1944216" cy="18777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915852" y="555011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744" y="5613175"/>
              <a:ext cx="1800000" cy="180000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762838" y="423317"/>
            <a:ext cx="1944216" cy="1877773"/>
            <a:chOff x="-580434" y="-464997"/>
            <a:chExt cx="1944216" cy="187777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043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2212" y="-387224"/>
              <a:ext cx="1787772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6000" y="2498725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2024-07-02T21:53:47Z</dcterms:created>
  <dcterms:modified xsi:type="dcterms:W3CDTF">2024-07-02T21:54:01Z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</Properties>
</file>