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101" d="100"/>
          <a:sy n="101" d="100"/>
        </p:scale>
        <p:origin x="3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22.11.2024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741123" y="420286"/>
            <a:ext cx="7468599" cy="543819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8" name="Рисунок 7" descr="Изображение выглядит как Косметика, духи&#10;&#10;Автоматически созданное описание">
            <a:extLst>
              <a:ext uri="{FF2B5EF4-FFF2-40B4-BE49-F238E27FC236}">
                <a16:creationId xmlns:a16="http://schemas.microsoft.com/office/drawing/2014/main" id="{11407253-9546-3339-69F1-51BB295B02F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856" y="3487077"/>
            <a:ext cx="1317461" cy="1317461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исунок, мультфильм, иллюстрация, подводная лодка&#10;&#10;Автоматически созданное описание">
            <a:extLst>
              <a:ext uri="{FF2B5EF4-FFF2-40B4-BE49-F238E27FC236}">
                <a16:creationId xmlns:a16="http://schemas.microsoft.com/office/drawing/2014/main" id="{7C056BB1-E90E-8F6D-C5BB-2018171B20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961" y="3401309"/>
            <a:ext cx="1488999" cy="148899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эмаль, орнамент&#10;&#10;Автоматически созданное описание">
            <a:extLst>
              <a:ext uri="{FF2B5EF4-FFF2-40B4-BE49-F238E27FC236}">
                <a16:creationId xmlns:a16="http://schemas.microsoft.com/office/drawing/2014/main" id="{058F2C47-C133-CA3A-731E-AE60770A6B54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26988" y="3587764"/>
            <a:ext cx="1455057" cy="1455057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растение, лаванда, Фиолетовый, фиолетовый&#10;&#10;Автоматически созданное описание">
            <a:extLst>
              <a:ext uri="{FF2B5EF4-FFF2-40B4-BE49-F238E27FC236}">
                <a16:creationId xmlns:a16="http://schemas.microsoft.com/office/drawing/2014/main" id="{62F8B61A-8DC4-FD43-00F8-3418E04E3BCA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516" y="1115538"/>
            <a:ext cx="1484086" cy="1484086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автокомпонент, колесо, шина&#10;&#10;Автоматически созданное описание">
            <a:extLst>
              <a:ext uri="{FF2B5EF4-FFF2-40B4-BE49-F238E27FC236}">
                <a16:creationId xmlns:a16="http://schemas.microsoft.com/office/drawing/2014/main" id="{1D9A87FF-CAA7-0BAA-0322-F51B19F4C879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685" y="1018335"/>
            <a:ext cx="1629229" cy="1629229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Графика, зарисовка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4B6C69C2-3957-D7C6-FCDB-A6D3E733BCC2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139" y="1130814"/>
            <a:ext cx="1350155" cy="1350155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овощи, лук, Луковица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85DD77C8-C3C1-B521-5F9A-91CA9AF57CC0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80" y="1081404"/>
            <a:ext cx="1350155" cy="1350155"/>
          </a:xfrm>
          <a:prstGeom prst="rect">
            <a:avLst/>
          </a:prstGeom>
        </p:spPr>
      </p:pic>
      <p:pic>
        <p:nvPicPr>
          <p:cNvPr id="95" name="Рисунок 94" descr="Изображение выглядит как снимок экрана, мультфильм, зеленый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4236CD48-19F1-D5DF-BC25-C6003CCB88A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76" y="1003608"/>
            <a:ext cx="2276357" cy="2276357"/>
          </a:xfrm>
          <a:prstGeom prst="rect">
            <a:avLst/>
          </a:prstGeom>
        </p:spPr>
      </p:pic>
      <p:pic>
        <p:nvPicPr>
          <p:cNvPr id="96" name="Рисунок 95" descr="Изображение выглядит как рисунок, мультфильм, зарисо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60DA0CB-BE98-EE94-F217-A52FC15DCB1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618" y="3681780"/>
            <a:ext cx="2271665" cy="2271665"/>
          </a:xfrm>
          <a:prstGeom prst="rect">
            <a:avLst/>
          </a:prstGeom>
        </p:spPr>
      </p:pic>
      <p:pic>
        <p:nvPicPr>
          <p:cNvPr id="98" name="Рисунок 97" descr="Изображение выглядит как зарисовк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23301D2-9DDE-2EB0-1C2F-49EE3E4BCFE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518" y="3773707"/>
            <a:ext cx="2386233" cy="2347159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C16394E-B89F-D747-BFB9-2A4F09D3FA2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928" y="1182980"/>
            <a:ext cx="2093226" cy="2093226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рукописный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AD1BB39-3A82-C87E-FED9-9C594D52441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692" y="3795407"/>
            <a:ext cx="2347420" cy="2216761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зарисовка, Карминный цвет, красный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0DDCFB9-9C8F-47AE-BC1B-D88E352143F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344" y="1113302"/>
            <a:ext cx="2408927" cy="2408927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37D1AA89-746B-569B-A537-6B572875CC0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772" y="1157298"/>
            <a:ext cx="2354021" cy="2354021"/>
          </a:xfrm>
          <a:prstGeom prst="rect">
            <a:avLst/>
          </a:prstGeom>
        </p:spPr>
      </p:pic>
      <p:pic>
        <p:nvPicPr>
          <p:cNvPr id="6" name="Рисунок 5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0941C3D4-9DAD-C6D8-7F48-ECDA589ACE5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33" y="3750044"/>
            <a:ext cx="1455058" cy="1455058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мультфильм, рисунок, иллюстрация, мешок&#10;&#10;Автоматически созданное описание">
            <a:extLst>
              <a:ext uri="{FF2B5EF4-FFF2-40B4-BE49-F238E27FC236}">
                <a16:creationId xmlns:a16="http://schemas.microsoft.com/office/drawing/2014/main" id="{3E78A2C2-95D4-EE34-2813-1FA4214F604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76" y="3745459"/>
            <a:ext cx="2287462" cy="2244213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495" y="275917"/>
            <a:ext cx="5342785" cy="5438192"/>
          </a:xfrm>
          <a:prstGeom prst="rect">
            <a:avLst/>
          </a:prstGeom>
        </p:spPr>
      </p:pic>
      <p:pic>
        <p:nvPicPr>
          <p:cNvPr id="110" name="Picture 109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600759" y="2647564"/>
            <a:ext cx="3057525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48148E-6 L 2.08333E-6 -0.0983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2.5E-6 -0.1006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7 L 4.16667E-7 -0.1048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33333E-6 L -2.91667E-6 -0.0988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22222E-6 L -0.0056 -0.1025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" y="-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3.54167E-6 -0.0965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1.66667E-6 -0.0800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85185E-6 L 0.00079 -0.0812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20</cp:revision>
  <dcterms:created xsi:type="dcterms:W3CDTF">2024-07-21T13:02:50Z</dcterms:created>
  <dcterms:modified xsi:type="dcterms:W3CDTF">2024-11-21T22:05:20Z</dcterms:modified>
</cp:coreProperties>
</file>