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1E036-FFF9-4FE4-846E-9A1B40E23EA6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95B4D-C243-42B6-AB35-37EAD0DA1A7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722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95B4D-C243-42B6-AB35-37EAD0DA1A72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571124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04B699-BBF0-4683-3B50-441364496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1BD22B6-59A7-7FC1-32F5-D92C41A48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77D101-5402-F495-E526-4BB7615B0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F8EC6C-2818-5FC8-AAC4-C8DCD0309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EE770A-F6CA-63F1-553B-68236B21F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87242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54E1E-F3F3-1FD0-3CD2-46C74664C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F99296-27DC-3595-6025-2F3B96EC3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D6BCCD-3C42-3C60-49B7-0CD81D58B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04E52E-A873-45EF-31C5-043237D32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BD56D0-9242-C903-96E3-2FED0CAC5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0094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B10886-3E2A-3F36-A7C5-8599D21EA3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7091EA-2628-9244-989A-D0F288B3E7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47804C-A118-E680-47D5-8070F1CB3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2054C0-EE57-FE07-9AF3-7E776BDE2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0EAB7C-F9B8-0986-395F-9C9F9515B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545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7789C9-6587-0BD1-EE2A-AE5B83669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1B0FD2-7478-FE0A-8085-60BA69275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B86CE7-BC51-0809-AAE8-37CB41ABD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79B1E4-C2A3-BDA6-A675-3850777CE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3BDC08-DA35-43C5-7FD5-4045BBDA4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142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27AB6A-764F-AEFF-8F1B-B61A8441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390131-84C2-E38D-2F8A-8EFE8C9D0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9D3006-1816-E94D-0F6B-76CF9ABBB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7FE088-EDB5-4F14-6413-B3174FBEE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153C7E-96EB-D139-75E3-BE2F917D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6703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862CF-992A-6E94-9086-11DCDBA2F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9151A7-DA20-99FF-EFE9-B67A52E6EB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FDA8E4-E16F-4A95-BC6E-C7D8579DE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ACA857-30B1-1D5C-7CDF-B37747792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D47C24-9B04-9EBD-A11C-EA4A8F0F6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E2212E-5762-D0E9-EF52-734398545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100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86362-2AFB-B734-AB79-C6EAAB504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586534-E95B-1885-4872-05A67BF1C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E90D36-F4F3-A96C-6A75-9EA4721A7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6210A4A-4C9E-D765-6002-15F569156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1BB4728-0AE6-EF32-60B8-D29BC34230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FCDDB2-7A29-1EC0-081D-C6F9070B2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52A4FB1-3E2C-66FF-6ECC-1DD71FE6F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4940D5-BB05-8DDB-193E-9AE951753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647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5BADA-021C-E770-60B4-195CB58CF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62D543-8E56-7CB9-46B5-A6EE66014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061BDEF-DE87-CC45-4470-375F81201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DE868F-4E32-4460-16BB-573F9A3C6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9824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35AA43-0242-F3F6-A218-9EFF2F3C4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405C5B-A777-1E85-AF02-CD31E3430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49C6AA-B99C-B5B0-9814-8845692C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6309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F46DC-5F6A-A3D7-6E24-1446D5575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933CCD-9766-F568-943C-12030F001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A0A2F2-C56F-F511-EBEC-64B9CC99A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0EC8AA-1842-6B64-A404-25AB0A87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C6D437-6B55-8335-7C76-83F7A3F44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F078BF-242E-680E-6F27-98DADFD26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4507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6A0DF4-B546-BEBF-CB96-510FD7128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5CF73E-9F3C-1105-FF80-9F27056EA8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38DD63-673A-F4E5-DF96-40761AD41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F1B592-C79B-9B85-F6CC-02BEFD9B9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3ACFD8-7179-7ADD-7969-FB784A3CF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223127-BC46-1E83-A7FE-BDE1A037F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334223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3EAD5-B045-E7AD-4E12-20FA7E9F3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B813F1-1853-EA07-7F10-036572DF8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3B13F4-E7BF-02E8-DF19-A4E4D511E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D50ED1-9667-6674-5497-7E33AFF0A7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911925-F5BC-89AB-2298-A67904E3D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1560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6A5B10EA-2F85-0CA5-EF4F-0C8458E0F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4EC90727-51D2-3444-7153-8B8C83CEA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0" r="29938"/>
          <a:stretch/>
        </p:blipFill>
        <p:spPr>
          <a:xfrm>
            <a:off x="1947620" y="2107523"/>
            <a:ext cx="1232975" cy="338049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CD33FFD7-A28B-09C1-4D05-6C70EDCF78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1" r="25402"/>
          <a:stretch/>
        </p:blipFill>
        <p:spPr>
          <a:xfrm>
            <a:off x="8823274" y="2107523"/>
            <a:ext cx="1319967" cy="338049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764FD49-323A-7A43-1199-6BAC9EF91E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3616714" y="4436955"/>
            <a:ext cx="503519" cy="110825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664D44BE-88CD-8F3F-3F2A-ACB017C470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554151" y="3496094"/>
            <a:ext cx="503519" cy="1108257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CA4774CC-16DF-8AEA-A8E3-064FA3601F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3539508" y="2552691"/>
            <a:ext cx="503519" cy="110825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518A61BC-101E-2488-BD8C-D1BD26604A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476945" y="1611830"/>
            <a:ext cx="503519" cy="110825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4D75A43F-C3AB-CE5A-4AD4-24E3845352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442720" y="667912"/>
            <a:ext cx="503519" cy="110825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C59A6AF-9D12-E8DC-E616-65C61B61B6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8026966" y="4436954"/>
            <a:ext cx="503519" cy="110825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B50CB832-AD6A-39F6-5E3F-60CD4F9893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964403" y="3496093"/>
            <a:ext cx="503519" cy="110825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05615CA9-907A-645E-D321-72030B0638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7949760" y="2552690"/>
            <a:ext cx="503519" cy="110825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72EDBFE5-DD86-ECEB-8E92-1D38A63F1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887197" y="1611829"/>
            <a:ext cx="503519" cy="1108257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D6D6FB16-47E6-BB14-1376-B08E4A1358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852972" y="667911"/>
            <a:ext cx="503519" cy="1108257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Цвет электрик, Графика, Цвет Majorelle blue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FE42A61-BC2E-31F7-52D5-04FB7CF642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6481">
            <a:off x="3040719" y="4017058"/>
            <a:ext cx="2580436" cy="258043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рисунок, Графика, зарисовка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C0F602E4-1392-B795-6B5B-9FC93A84A4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3519" flipH="1">
            <a:off x="6479112" y="3826583"/>
            <a:ext cx="2580436" cy="258043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806DA6-9076-0769-EBC0-539460BF9F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142C951-1494-7461-C2B9-07AB0C04066B}"/>
              </a:ext>
            </a:extLst>
          </p:cNvPr>
          <p:cNvGrpSpPr/>
          <p:nvPr/>
        </p:nvGrpSpPr>
        <p:grpSpPr>
          <a:xfrm>
            <a:off x="4801268" y="1822152"/>
            <a:ext cx="2619146" cy="2197627"/>
            <a:chOff x="3920752" y="2944204"/>
            <a:chExt cx="4183979" cy="3510620"/>
          </a:xfrm>
          <a:effectLst>
            <a:glow rad="101600">
              <a:srgbClr val="C00000">
                <a:alpha val="60000"/>
              </a:srgbClr>
            </a:glow>
          </a:effectLst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985F3848-028D-BCEF-D531-BC4ACD0E2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752" y="3756588"/>
              <a:ext cx="2698236" cy="2698236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искусство, флаг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909FAD91-5724-8F0C-D16F-2665CB548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7868" y="2944204"/>
              <a:ext cx="3286863" cy="3286863"/>
            </a:xfrm>
            <a:prstGeom prst="rect">
              <a:avLst/>
            </a:prstGeom>
          </p:spPr>
        </p:pic>
      </p:grp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26147" y="4014478"/>
            <a:ext cx="235267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0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469 -0.133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13356 L -0.00651 -0.270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-0.27083 L -0.0086 -0.397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 -0.39745 L -0.01146 -0.528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469 -0.1335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13356 L -0.00651 -0.2708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-0.27083 L -0.0086 -0.3974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9 -0.39745 L -0.01055 -0.5016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8DBB59D-C728-4D0D-8676-A8320A6C6F18}"/>
</file>

<file path=customXml/itemProps2.xml><?xml version="1.0" encoding="utf-8"?>
<ds:datastoreItem xmlns:ds="http://schemas.openxmlformats.org/officeDocument/2006/customXml" ds:itemID="{B15C6159-14E7-456D-9252-60EBF8148BC3}"/>
</file>

<file path=customXml/itemProps3.xml><?xml version="1.0" encoding="utf-8"?>
<ds:datastoreItem xmlns:ds="http://schemas.openxmlformats.org/officeDocument/2006/customXml" ds:itemID="{A582B492-A267-402C-A8CF-A123A79BA76A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2025-01-07T11:20:20Z</dcterms:created>
  <dcterms:modified xsi:type="dcterms:W3CDTF">2025-01-22T21:08:19Z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