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сб 17.08.24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60" y="72189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    Бизон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51730" y="153172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Динозавр 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01475" y="1250066"/>
            <a:ext cx="4060294" cy="4279914"/>
            <a:chOff x="6322560" y="633336"/>
            <a:chExt cx="4260765" cy="427991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560" y="633336"/>
              <a:ext cx="4260765" cy="4279914"/>
            </a:xfrm>
            <a:prstGeom prst="rect">
              <a:avLst/>
            </a:prstGeom>
          </p:spPr>
        </p:pic>
        <p:pic>
          <p:nvPicPr>
            <p:cNvPr id="62" name="трбка 3Рисунок 6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112266" y="3809680"/>
              <a:ext cx="768251" cy="73147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80" y="1577940"/>
              <a:ext cx="1433203" cy="143320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853521" y="3291720"/>
              <a:ext cx="1453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Стрекоза 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22695" y="1290616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Динозавр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80" y="2473962"/>
            <a:ext cx="2150747" cy="2150747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3869010" y="1305989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Змея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513" y="2455634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45855" y="1357764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Зебра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1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54512" y="1388684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</a:t>
              </a:r>
              <a:r>
                <a:rPr lang="ru-RU" sz="2000" b="1" dirty="0" smtClean="0"/>
                <a:t>мея</a:t>
              </a:r>
              <a:endParaRPr lang="ru-RU" sz="2000" b="1" dirty="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8" y="1559801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30003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2024-08-13T18:15:50Z</dcterms:created>
  <dcterms:modified xsi:type="dcterms:W3CDTF">2024-08-16T20:07:49Z</dcterms:modified>
</cp:coreProperties>
</file>