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98CEF-5FEF-4B9C-86B0-7F0C18A67B6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99227-55D1-4E5F-8CC3-DDB9989EE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673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99227-55D1-4E5F-8CC3-DDB9989EEB4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68230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650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285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269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382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402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906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848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863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785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3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5598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7819A-0090-4DF0-AA36-DE8CE971A73C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713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95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9940" y="109394"/>
            <a:ext cx="672060" cy="624898"/>
          </a:xfrm>
          <a:prstGeom prst="rect">
            <a:avLst/>
          </a:prstGeom>
        </p:spPr>
      </p:pic>
      <p:pic>
        <p:nvPicPr>
          <p:cNvPr id="7" name="gjlfhjr 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685" y="6054141"/>
            <a:ext cx="868315" cy="87910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548698" y="679812"/>
            <a:ext cx="2951018" cy="584445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0" r="34949"/>
          <a:stretch/>
        </p:blipFill>
        <p:spPr>
          <a:xfrm>
            <a:off x="734608" y="870247"/>
            <a:ext cx="2598167" cy="5463582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8640810" y="2024731"/>
            <a:ext cx="2683756" cy="3311236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069" y="1700449"/>
            <a:ext cx="3090768" cy="3620344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217" y="2771535"/>
            <a:ext cx="1639692" cy="163969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295" y="256205"/>
            <a:ext cx="2891193" cy="2891193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F9B88350-7B98-E3D6-C6C7-5D68F013FDF2}"/>
              </a:ext>
            </a:extLst>
          </p:cNvPr>
          <p:cNvGrpSpPr/>
          <p:nvPr/>
        </p:nvGrpSpPr>
        <p:grpSpPr>
          <a:xfrm>
            <a:off x="8631855" y="2686033"/>
            <a:ext cx="2732623" cy="1932089"/>
            <a:chOff x="11861245" y="3207912"/>
            <a:chExt cx="2732623" cy="1932089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2DD65490-58D1-3FC6-067D-F3E856942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1245" y="3207912"/>
              <a:ext cx="2051550" cy="1930812"/>
            </a:xfrm>
            <a:prstGeom prst="rect">
              <a:avLst/>
            </a:prstGeom>
            <a:effectLst>
              <a:glow rad="114300">
                <a:schemeClr val="bg1"/>
              </a:glow>
            </a:effectLst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A2A80E12-8146-B0EA-FB9B-F07CA0FE82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42318" y="3209189"/>
              <a:ext cx="2051550" cy="1930812"/>
            </a:xfrm>
            <a:prstGeom prst="rect">
              <a:avLst/>
            </a:prstGeom>
            <a:effectLst>
              <a:glow rad="114300">
                <a:schemeClr val="bg1"/>
              </a:glow>
            </a:effectLst>
          </p:spPr>
        </p:pic>
      </p:grpSp>
      <p:pic>
        <p:nvPicPr>
          <p:cNvPr id="27" name="Рисунок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10" y="2431805"/>
            <a:ext cx="2551911" cy="2242673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080" y="2814463"/>
            <a:ext cx="1471804" cy="1739426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162" y="2977961"/>
            <a:ext cx="2805052" cy="1661386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650" y="2902470"/>
            <a:ext cx="1838992" cy="1336528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920" y="1814900"/>
            <a:ext cx="3484173" cy="384854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952" y="2770258"/>
            <a:ext cx="1705870" cy="1593792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56" y="2433595"/>
            <a:ext cx="1571625" cy="2723956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714" y="2799289"/>
            <a:ext cx="1465033" cy="1645395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865" y="2617876"/>
            <a:ext cx="2040926" cy="1916313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7" t="17650" r="18081"/>
          <a:stretch/>
        </p:blipFill>
        <p:spPr>
          <a:xfrm>
            <a:off x="8690762" y="2287965"/>
            <a:ext cx="2735410" cy="3015215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273" y="2996225"/>
            <a:ext cx="1415737" cy="1265463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2" r="17934"/>
          <a:stretch/>
        </p:blipFill>
        <p:spPr>
          <a:xfrm>
            <a:off x="8670026" y="2040043"/>
            <a:ext cx="2646448" cy="2955014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145" y="2902470"/>
            <a:ext cx="1809892" cy="1651653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734" y="2748289"/>
            <a:ext cx="2172273" cy="1906894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6"/>
          <a:stretch/>
        </p:blipFill>
        <p:spPr>
          <a:xfrm>
            <a:off x="8402417" y="2179372"/>
            <a:ext cx="3260939" cy="2965618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663" y="2590099"/>
            <a:ext cx="2166670" cy="2014690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859" y="2869318"/>
            <a:ext cx="1777792" cy="1304793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61" name="Рисунок 60"/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0"/>
          <a:stretch/>
        </p:blipFill>
        <p:spPr>
          <a:xfrm>
            <a:off x="9052464" y="2474533"/>
            <a:ext cx="2064256" cy="223053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313" y="2650683"/>
            <a:ext cx="1589244" cy="1914527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860" y="2601822"/>
            <a:ext cx="1772024" cy="1772024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914" y="2561970"/>
            <a:ext cx="2427912" cy="204994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7" name="Picture 226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4454418" y="3547484"/>
            <a:ext cx="3076575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59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-0.64636 0.02291 " pathEditMode="relative" rAng="0" ptsTypes="AA">
                                      <p:cBhvr>
                                        <p:cTn id="17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18" y="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44444E-6 L -0.64557 0.10416 " pathEditMode="relative" rAng="0" ptsTypes="AA">
                                      <p:cBhvr>
                                        <p:cTn id="34" dur="2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79" y="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64662 -0.09584 " pathEditMode="relative" rAng="0" ptsTypes="AA">
                                      <p:cBhvr>
                                        <p:cTn id="49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31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07407E-6 L -0.65169 -0.40671 " pathEditMode="relative" rAng="0" ptsTypes="AA">
                                      <p:cBhvr>
                                        <p:cTn id="64" dur="2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91" y="-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11111E-6 L -0.64571 0.00903 " pathEditMode="relative" rAng="0" ptsTypes="AA">
                                      <p:cBhvr>
                                        <p:cTn id="88" dur="2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2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-0.64596 0.06297 " pathEditMode="relative" rAng="0" ptsTypes="AA">
                                      <p:cBhvr>
                                        <p:cTn id="107" dur="2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05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L -0.64896 -0.09027 " pathEditMode="relative" rAng="0" ptsTypes="AA">
                                      <p:cBhvr>
                                        <p:cTn id="122" dur="2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48" y="-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L -0.65104 -0.01389 " pathEditMode="relative" rAng="0" ptsTypes="AA">
                                      <p:cBhvr>
                                        <p:cTn id="143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52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48148E-6 L -0.64635 0.11852 " pathEditMode="relative" rAng="0" ptsTypes="AA">
                                      <p:cBhvr>
                                        <p:cTn id="161" dur="2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18" y="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500"/>
                            </p:stCondLst>
                            <p:childTnLst>
                              <p:par>
                                <p:cTn id="1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64687 -0.09236 " pathEditMode="relative" rAng="0" ptsTypes="AA">
                                      <p:cBhvr>
                                        <p:cTn id="175" dur="2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44" y="-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00"/>
                            </p:stCondLst>
                            <p:childTnLst>
                              <p:par>
                                <p:cTn id="1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"/>
                            </p:stCondLst>
                            <p:childTnLst>
                              <p:par>
                                <p:cTn id="1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6474 -0.01111 " pathEditMode="relative" rAng="0" ptsTypes="AA">
                                      <p:cBhvr>
                                        <p:cTn id="196" dur="2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70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500"/>
                            </p:stCondLst>
                            <p:childTnLst>
                              <p:par>
                                <p:cTn id="1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00"/>
                            </p:stCondLst>
                            <p:childTnLst>
                              <p:par>
                                <p:cTn id="2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07407E-6 L -0.65885 -0.38658 " pathEditMode="relative" rAng="0" ptsTypes="AA">
                                      <p:cBhvr>
                                        <p:cTn id="210" dur="2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43" y="-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00"/>
                            </p:stCondLst>
                            <p:childTnLst>
                              <p:par>
                                <p:cTn id="2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25</cp:revision>
  <dcterms:created xsi:type="dcterms:W3CDTF">2024-08-12T22:15:41Z</dcterms:created>
  <dcterms:modified xsi:type="dcterms:W3CDTF">2024-11-06T11:00:09Z</dcterms:modified>
</cp:coreProperties>
</file>