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 varScale="1">
        <p:scale>
          <a:sx n="74" d="100"/>
          <a:sy n="74" d="100"/>
        </p:scale>
        <p:origin x="17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317"/>
            <a:ext cx="12192000" cy="6872317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847528" y="332656"/>
            <a:ext cx="7538385" cy="618425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2247" y="4524146"/>
            <a:ext cx="1868629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697" y="4578739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429965" y="4461037"/>
            <a:ext cx="1627352" cy="1627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12" y="2606059"/>
            <a:ext cx="1618627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900">
            <a:off x="4764421" y="2634361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6884" y="2630600"/>
            <a:ext cx="1479832" cy="14798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5507" y="435454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48373">
            <a:off x="4673586" y="575252"/>
            <a:ext cx="1489246" cy="14892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434" y="503914"/>
            <a:ext cx="1419330" cy="1419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3118" y="305954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70221" y="201988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8021" y="319239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3118" y="2433253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70612" y="2293136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1474" y="2478381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94248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78159" y="4336558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64787" y="4315205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0372" y="6000233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861" y="-37622"/>
            <a:ext cx="796447" cy="74055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874912" y="2452547"/>
            <a:ext cx="7511001" cy="281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544770" cy="42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73295" y="0"/>
            <a:ext cx="956176" cy="943119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09" y="780149"/>
            <a:ext cx="5342785" cy="5438192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00258" y="3750383"/>
            <a:ext cx="17430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8</cp:revision>
  <dcterms:created xsi:type="dcterms:W3CDTF">2024-08-09T18:19:20Z</dcterms:created>
  <dcterms:modified xsi:type="dcterms:W3CDTF">2024-08-14T12:47:52Z</dcterms:modified>
</cp:coreProperties>
</file>