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27622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9AE5DC-44C7-47F1-A8D8-3ABE514079D0}"/>
</file>

<file path=customXml/itemProps2.xml><?xml version="1.0" encoding="utf-8"?>
<ds:datastoreItem xmlns:ds="http://schemas.openxmlformats.org/officeDocument/2006/customXml" ds:itemID="{6D4C6F1E-9FFB-478B-BE85-628312E8BFFA}"/>
</file>

<file path=customXml/itemProps3.xml><?xml version="1.0" encoding="utf-8"?>
<ds:datastoreItem xmlns:ds="http://schemas.openxmlformats.org/officeDocument/2006/customXml" ds:itemID="{17C70D34-E5B3-445F-A1E7-2E486DDD7DF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