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 rot="10800000">
            <a:off x="383762" y="180921"/>
            <a:ext cx="7696308" cy="649257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шкаф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480" y="955576"/>
            <a:ext cx="7162869" cy="5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орзина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4764161" y="4199941"/>
            <a:ext cx="2773015" cy="2773015"/>
          </a:xfrm>
          <a:prstGeom prst="rect">
            <a:avLst/>
          </a:prstGeom>
        </p:spPr>
      </p:pic>
      <p:pic>
        <p:nvPicPr>
          <p:cNvPr id="12" name="грибо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1150" y="2804285"/>
            <a:ext cx="1295043" cy="1295043"/>
          </a:xfrm>
          <a:prstGeom prst="rect">
            <a:avLst/>
          </a:prstGeom>
          <a:effectLst>
            <a:glow rad="228600">
              <a:schemeClr val="accent4">
                <a:satMod val="175000"/>
                <a:alpha val="72000"/>
              </a:schemeClr>
            </a:glow>
          </a:effectLst>
        </p:spPr>
      </p:pic>
      <p:pic>
        <p:nvPicPr>
          <p:cNvPr id="16" name="чаш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1494" y="1774020"/>
            <a:ext cx="1147371" cy="88404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2" name="фок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8213" y="2469140"/>
            <a:ext cx="1417029" cy="177128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6" name="почни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0642" y="1790486"/>
            <a:ext cx="1288421" cy="96631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9" name="варень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5660" y="2859977"/>
            <a:ext cx="996186" cy="1295042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1" name="заборчик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4729" y="1733072"/>
            <a:ext cx="1642344" cy="1077788"/>
          </a:xfrm>
          <a:prstGeom prst="rect">
            <a:avLst/>
          </a:prstGeom>
          <a:effectLst>
            <a:glow rad="1397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3" name="лопат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6198" y="1560058"/>
            <a:ext cx="1288421" cy="1320321"/>
          </a:xfrm>
          <a:prstGeom prst="rect">
            <a:avLst/>
          </a:prstGeom>
          <a:effectLst>
            <a:glow rad="736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5" name="лошадка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90626" y="2699399"/>
            <a:ext cx="1455620" cy="1455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497" y="-114956"/>
            <a:ext cx="6683800" cy="6858000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82007" y="2469140"/>
            <a:ext cx="32670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093 L 0.35195 0.4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157 L 0.23646 0.4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0.10208 0.45925 L 0.10208 0.45972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03593 0.44606 L -0.03593 0.44652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2107 L 0.36719 0.260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18 L 0.23893 0.247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37 L 0.10768 0.249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03698 0.2305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9</cp:revision>
  <dcterms:created xsi:type="dcterms:W3CDTF">2024-07-09T20:58:15Z</dcterms:created>
  <dcterms:modified xsi:type="dcterms:W3CDTF">2024-10-29T08:57:03Z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AADE69823A284841AF9AAA527221F3F8_12</vt:lpwstr>
  </property>
  <property fmtid="{D5CDD505-2E9C-101B-9397-08002B2CF9AE}" pid="3" name="KSOProductBuildVer">
    <vt:lpwstr>1033-12.2.0.17119</vt:lpwstr>
  </property>
</Properties>
</file>