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690" y="2884055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847436" y="307408"/>
            <a:ext cx="4223328" cy="302882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5529388" y="3783245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5529388" y="5043541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uk-UA" alt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526310" y="734254"/>
            <a:ext cx="3489109" cy="2054101"/>
            <a:chOff x="1462810" y="777678"/>
            <a:chExt cx="3489109" cy="2054101"/>
          </a:xfrm>
        </p:grpSpPr>
        <p:sp>
          <p:nvSpPr>
            <p:cNvPr id="110" name="TextBox 109"/>
            <p:cNvSpPr txBox="1"/>
            <p:nvPr/>
          </p:nvSpPr>
          <p:spPr>
            <a:xfrm>
              <a:off x="1931628" y="777678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Банан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 синие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" name="Рисунок 111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810" y="1467662"/>
              <a:ext cx="1349567" cy="1364117"/>
            </a:xfrm>
            <a:prstGeom prst="rect">
              <a:avLst/>
            </a:prstGeom>
          </p:spPr>
        </p:pic>
        <p:sp>
          <p:nvSpPr>
            <p:cNvPr id="113" name="Овал 112"/>
            <p:cNvSpPr/>
            <p:nvPr/>
          </p:nvSpPr>
          <p:spPr>
            <a:xfrm>
              <a:off x="3064067" y="1580481"/>
              <a:ext cx="1138478" cy="113847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455370" y="726931"/>
            <a:ext cx="3326369" cy="2202307"/>
            <a:chOff x="5320884" y="681748"/>
            <a:chExt cx="3326369" cy="2202307"/>
          </a:xfrm>
        </p:grpSpPr>
        <p:sp>
          <p:nvSpPr>
            <p:cNvPr id="116" name="TextBox 115"/>
            <p:cNvSpPr txBox="1"/>
            <p:nvPr/>
          </p:nvSpPr>
          <p:spPr>
            <a:xfrm>
              <a:off x="5320884" y="681748"/>
              <a:ext cx="3326369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Карандаш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тяжел</a:t>
              </a:r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Рисунок 119" descr="Изображение выглядит как офисные принадлежности, пишущий прибор, карандаш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098" y="1304068"/>
              <a:ext cx="2106650" cy="1579987"/>
            </a:xfrm>
            <a:prstGeom prst="rect">
              <a:avLst/>
            </a:prstGeom>
          </p:spPr>
        </p:pic>
      </p:grpSp>
      <p:sp>
        <p:nvSpPr>
          <p:cNvPr id="124" name="TextBox 123"/>
          <p:cNvSpPr txBox="1"/>
          <p:nvPr/>
        </p:nvSpPr>
        <p:spPr>
          <a:xfrm>
            <a:off x="1887298" y="745191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Лимон кислый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Рисунок 127" descr="Изображение выглядит как фрукт, банан, растение, желтый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981" y="1442540"/>
            <a:ext cx="1057463" cy="1435869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489694" y="718499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Лиса рыжая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72" y="1247181"/>
            <a:ext cx="1987067" cy="1987067"/>
          </a:xfrm>
          <a:prstGeom prst="rect">
            <a:avLst/>
          </a:prstGeom>
        </p:spPr>
      </p:pic>
      <p:grpSp>
        <p:nvGrpSpPr>
          <p:cNvPr id="145" name="Группа 144"/>
          <p:cNvGrpSpPr/>
          <p:nvPr/>
        </p:nvGrpSpPr>
        <p:grpSpPr>
          <a:xfrm>
            <a:off x="1500905" y="719321"/>
            <a:ext cx="3020291" cy="2309025"/>
            <a:chOff x="14712795" y="888752"/>
            <a:chExt cx="3020291" cy="2309025"/>
          </a:xfrm>
        </p:grpSpPr>
        <p:sp>
          <p:nvSpPr>
            <p:cNvPr id="138" name="TextBox 137"/>
            <p:cNvSpPr txBox="1"/>
            <p:nvPr/>
          </p:nvSpPr>
          <p:spPr>
            <a:xfrm>
              <a:off x="14712795" y="888752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Летом холодно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2" name="Рисунок 141" descr="Изображение выглядит как искусство, цветок, снежин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0873" y="1706775"/>
              <a:ext cx="1491002" cy="1491002"/>
            </a:xfrm>
            <a:prstGeom prst="rect">
              <a:avLst/>
            </a:prstGeom>
          </p:spPr>
        </p:pic>
        <p:pic>
          <p:nvPicPr>
            <p:cNvPr id="144" name="Рисунок 143" descr="Изображение выглядит как картина, рисунок, Детское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1646" y="1754482"/>
              <a:ext cx="1314978" cy="1314978"/>
            </a:xfrm>
            <a:prstGeom prst="rect">
              <a:avLst/>
            </a:prstGeom>
          </p:spPr>
        </p:pic>
      </p:grpSp>
      <p:sp>
        <p:nvSpPr>
          <p:cNvPr id="147" name="TextBox 146"/>
          <p:cNvSpPr txBox="1"/>
          <p:nvPr/>
        </p:nvSpPr>
        <p:spPr>
          <a:xfrm>
            <a:off x="1877540" y="72877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Птицы летают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0" name="Рисунок 149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57" y="1399978"/>
            <a:ext cx="1784008" cy="1791191"/>
          </a:xfrm>
          <a:prstGeom prst="rect">
            <a:avLst/>
          </a:prstGeom>
        </p:spPr>
      </p:pic>
      <p:grpSp>
        <p:nvGrpSpPr>
          <p:cNvPr id="158" name="Группа 157"/>
          <p:cNvGrpSpPr/>
          <p:nvPr/>
        </p:nvGrpSpPr>
        <p:grpSpPr>
          <a:xfrm>
            <a:off x="1509382" y="721479"/>
            <a:ext cx="3020291" cy="2416189"/>
            <a:chOff x="12695186" y="3747221"/>
            <a:chExt cx="3020291" cy="2416189"/>
          </a:xfrm>
        </p:grpSpPr>
        <p:sp>
          <p:nvSpPr>
            <p:cNvPr id="153" name="TextBox 152"/>
            <p:cNvSpPr txBox="1"/>
            <p:nvPr/>
          </p:nvSpPr>
          <p:spPr>
            <a:xfrm>
              <a:off x="12695186" y="3747221"/>
              <a:ext cx="3020291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Сок твердый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7" name="Рисунок 156" descr="Изображение выглядит как пить, коктейль, сок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88639" y="4470696"/>
              <a:ext cx="1036686" cy="1692714"/>
            </a:xfrm>
            <a:prstGeom prst="rect">
              <a:avLst/>
            </a:prstGeom>
          </p:spPr>
        </p:pic>
      </p:grpSp>
      <p:grpSp>
        <p:nvGrpSpPr>
          <p:cNvPr id="163" name="Группа 162"/>
          <p:cNvGrpSpPr/>
          <p:nvPr/>
        </p:nvGrpSpPr>
        <p:grpSpPr>
          <a:xfrm>
            <a:off x="1200100" y="726644"/>
            <a:ext cx="3621444" cy="2130670"/>
            <a:chOff x="16161265" y="3863281"/>
            <a:chExt cx="3621444" cy="2130670"/>
          </a:xfrm>
        </p:grpSpPr>
        <p:grpSp>
          <p:nvGrpSpPr>
            <p:cNvPr id="159" name="Группа 158"/>
            <p:cNvGrpSpPr/>
            <p:nvPr/>
          </p:nvGrpSpPr>
          <p:grpSpPr>
            <a:xfrm>
              <a:off x="16161265" y="3863281"/>
              <a:ext cx="3621444" cy="2069321"/>
              <a:chOff x="5358135" y="607536"/>
              <a:chExt cx="3621444" cy="2069321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5358135" y="607536"/>
                <a:ext cx="3621444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Карандаш</a:t>
                </a:r>
                <a:r>
                  <a:rPr lang="uk-UA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стеклянн</a:t>
                </a:r>
                <a:r>
                  <a:rPr lang="ru-RU" sz="24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ый</a:t>
                </a:r>
                <a:endParaRPr 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61" name="Рисунок 160" descr="Изображение выглядит как офисные принадлежности, пишущий прибор, карандаш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8453" y="1528648"/>
                <a:ext cx="1530945" cy="1148209"/>
              </a:xfrm>
              <a:prstGeom prst="rect">
                <a:avLst/>
              </a:prstGeom>
            </p:spPr>
          </p:pic>
        </p:grpSp>
        <p:pic>
          <p:nvPicPr>
            <p:cNvPr id="162" name="Рисунок 161" descr="Изображение выглядит как Прямоугольник, снимок экрана, линия, прямоуголь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9079" y="4863564"/>
              <a:ext cx="1401621" cy="1130387"/>
            </a:xfrm>
            <a:prstGeom prst="rect">
              <a:avLst/>
            </a:prstGeom>
          </p:spPr>
        </p:pic>
      </p:grpSp>
      <p:sp>
        <p:nvSpPr>
          <p:cNvPr id="165" name="TextBox 164"/>
          <p:cNvSpPr txBox="1"/>
          <p:nvPr/>
        </p:nvSpPr>
        <p:spPr>
          <a:xfrm>
            <a:off x="2102958" y="715467"/>
            <a:ext cx="302029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Волк серый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9" name="Рисунок 16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9" y="1381629"/>
            <a:ext cx="1809540" cy="1809540"/>
          </a:xfrm>
          <a:prstGeom prst="rect">
            <a:avLst/>
          </a:prstGeom>
        </p:spPr>
      </p:pic>
      <p:grpSp>
        <p:nvGrpSpPr>
          <p:cNvPr id="176" name="Группа 175"/>
          <p:cNvGrpSpPr/>
          <p:nvPr/>
        </p:nvGrpSpPr>
        <p:grpSpPr>
          <a:xfrm>
            <a:off x="1821734" y="709336"/>
            <a:ext cx="3020291" cy="2576719"/>
            <a:chOff x="15282747" y="7349359"/>
            <a:chExt cx="3020291" cy="2576719"/>
          </a:xfrm>
        </p:grpSpPr>
        <p:sp>
          <p:nvSpPr>
            <p:cNvPr id="172" name="TextBox 171"/>
            <p:cNvSpPr txBox="1"/>
            <p:nvPr/>
          </p:nvSpPr>
          <p:spPr>
            <a:xfrm>
              <a:off x="15282747" y="7349359"/>
              <a:ext cx="30202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Кит маленький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5" name="Рисунок 174" descr="Изображение выглядит как рыба, Морское млекопитающее, Плавник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3276" y="7848400"/>
              <a:ext cx="2077678" cy="2077678"/>
            </a:xfrm>
            <a:prstGeom prst="rect">
              <a:avLst/>
            </a:prstGeom>
          </p:spPr>
        </p:pic>
      </p:grp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95905"/>
            <a:ext cx="27051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24" grpId="0"/>
      <p:bldP spid="124" grpId="1"/>
      <p:bldP spid="131" grpId="0"/>
      <p:bldP spid="131" grpId="1"/>
      <p:bldP spid="147" grpId="0"/>
      <p:bldP spid="147" grpId="1"/>
      <p:bldP spid="165" grpId="0"/>
      <p:bldP spid="165" grpId="1"/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08" grpId="0" animBg="1"/>
      <p:bldP spid="109" grpId="0" animBg="1"/>
      <p:bldP spid="109" grpId="1" animBg="1"/>
      <p:bldP spid="109" grpId="2" animBg="1"/>
      <p:bldP spid="109" grpId="3" animBg="1"/>
      <p:bldP spid="109" grpId="4" animBg="1"/>
      <p:bldP spid="109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980DC7-AC8F-4E3B-B21D-4EF866282F3E}"/>
</file>

<file path=customXml/itemProps2.xml><?xml version="1.0" encoding="utf-8"?>
<ds:datastoreItem xmlns:ds="http://schemas.openxmlformats.org/officeDocument/2006/customXml" ds:itemID="{9FE4B642-01E8-436B-B5C7-3D0F738374A2}"/>
</file>

<file path=customXml/itemProps3.xml><?xml version="1.0" encoding="utf-8"?>
<ds:datastoreItem xmlns:ds="http://schemas.openxmlformats.org/officeDocument/2006/customXml" ds:itemID="{38907080-37FF-4E43-8092-E69057620C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Slides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10</cp:revision>
  <dcterms:created xsi:type="dcterms:W3CDTF">2024-05-03T21:37:00Z</dcterms:created>
  <dcterms:modified xsi:type="dcterms:W3CDTF">2025-04-10T12:22:08Z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