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533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177C5-AF9F-4893-BECE-82B4A6CF05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75FDA-E801-4EAF-A2F6-B44B778AC30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17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75FDA-E801-4EAF-A2F6-B44B778AC3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25536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1F2B1-94A0-4FBD-BD7E-1AF959161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C12FB8-AE16-4FBE-B6D0-C0C4D0887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C5685D-936E-41C2-9128-54B24FC5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322E8B-B847-4FFA-8A14-337CCB4C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E42193-35B1-4912-B698-E8C266B7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235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63E2F-C3BC-4132-8319-16C5EA95F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302671-2A24-4225-BE12-D1AF2D66D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84338-D3F7-469D-9657-8B2AB9BDF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28E01-D54A-4F23-8267-F11D73570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46A23-01C4-4F9B-A1ED-53F1825A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73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14B923-0ECB-4D70-8D7E-96C95346F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BF6208-541D-4467-BEBE-D7171E813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C8EC5C-5474-40AC-B3E1-F0B6A992E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41ADBD-8903-4DE7-A429-6DEBB43CA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B013A2-93D1-4870-9B2C-F4D90AFB8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36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75CDF-2EA7-4A4D-A53A-8FED457B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CA8C89-530A-4785-A224-51494ABC3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A7FD2-0D97-441C-9A72-A915EA9B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D3619-780E-485A-9FE7-DB9584A55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AE5C-5D9F-4BD8-855A-1A353DCA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72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7EE8E-C76E-4C7C-9587-1C8850F2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159724-E556-48A3-8FA0-015D823D7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DCD1D-630E-4646-AFAD-23D6E55F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83287-FDA9-4B0B-BD5B-14352EB7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BEBC5D-85FB-4560-9AF8-F315E2336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86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EFBC5-887F-4FAC-B440-34128627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E4E9D-2A87-4804-AC7E-221653020A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096C71-C829-4807-B8EC-0D1A98EBB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FA873A-7048-4BB0-B2BC-93230571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9748F-3761-437D-96AC-726B83B2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32805F-11EE-45ED-B55F-F7795251A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306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ACC4A-364F-4801-B9E7-D7D55012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A17826-8AB4-4E28-88D1-878EFEF51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79F276-EC45-4C08-8BB0-4AEF5F92D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A21900-3F75-4852-BCA8-83F4C43471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5D8750-FABC-4144-9440-89A97A488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FF3E9C4-8A6A-45E7-BACB-6705EC9FE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6C5BD6-9AC5-472C-B200-C9A41C6BD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A493BD-53B2-424C-9F6A-178430CA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035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ACC19F-B5ED-4D77-A1A9-D012FDB2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6DF54A-5FD4-4EDF-849C-5733DCBC2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47B9D-EFEC-4771-BDFA-28BF37C5D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556069-0E68-4D7F-B133-DDF9A288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432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21E734-879C-40A1-952E-7AC7D933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14A535-EEAC-498A-9C5F-603F9DCDB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D58286-1D10-4D00-A30A-77F73C2A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178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95BB-C95C-4DB6-86E6-F621CDFF3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933D15-6B7D-4110-AAA1-FE92215E0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FDC885-1539-4E7F-8ED9-D58A9678A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F064B9-7CC7-4289-831B-C41F1BE8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9906F2-C854-440F-86D9-7F08BFCA3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23B93-0D42-4987-AD7A-B29ED5D62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083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D6EA5-1F7A-49F3-85B4-5521D2653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5292B5-3B61-4D04-A3B6-6B430A87EF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0DD436-EB1C-452E-9518-99EBA2AC7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C61D28-7FAE-4A6B-861C-0B7F4CA0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B4F85C-BB8E-4D7A-95A1-465A2B90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212C28-77C2-46E4-B578-393EE4E7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03571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B4A0F-A686-4073-A6AC-6AAD846B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233CEC-CDAC-4457-AB62-C557B79C2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4276B4-6DC5-4894-A511-C54A2A697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AA6A7-C23C-483E-950E-3AE7203560CD}" type="datetimeFigureOut">
              <a:rPr lang="ru-UA" smtClean="0"/>
              <a:t>02.12.2024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02FA6-A13C-40F6-8953-2F6B149A4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2DAE6E-D0EE-4732-A384-D972EF273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64C1A-22FE-4F37-8F5F-594FF24AE9B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451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5E8F0A-F36B-47EC-8166-61D9106DC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85D512D-D617-4C0C-B987-5EE9F5D2E9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r="11428"/>
          <a:stretch/>
        </p:blipFill>
        <p:spPr>
          <a:xfrm>
            <a:off x="0" y="514350"/>
            <a:ext cx="4561795" cy="56769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31C4D2D-11D6-4042-941D-A311753DAD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4" r="11428"/>
          <a:stretch/>
        </p:blipFill>
        <p:spPr>
          <a:xfrm>
            <a:off x="7630207" y="514350"/>
            <a:ext cx="4561795" cy="5676900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0748069-FA15-46B8-9E2D-EEACA8B3B93A}"/>
              </a:ext>
            </a:extLst>
          </p:cNvPr>
          <p:cNvGrpSpPr/>
          <p:nvPr/>
        </p:nvGrpSpPr>
        <p:grpSpPr>
          <a:xfrm>
            <a:off x="9182130" y="1086986"/>
            <a:ext cx="1533319" cy="1533319"/>
            <a:chOff x="9031301" y="1130978"/>
            <a:chExt cx="1533319" cy="1533319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208DDB7-63A3-4311-8B90-4FB3A5AE4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4EBBF6AB-5956-4C05-B6E1-30ED0C16D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4363" y="1421094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6C3CDC82-EADE-4EAE-8B30-38CC77458215}"/>
              </a:ext>
            </a:extLst>
          </p:cNvPr>
          <p:cNvGrpSpPr/>
          <p:nvPr/>
        </p:nvGrpSpPr>
        <p:grpSpPr>
          <a:xfrm>
            <a:off x="8259467" y="2933275"/>
            <a:ext cx="1533319" cy="1533319"/>
            <a:chOff x="8259467" y="2933275"/>
            <a:chExt cx="1533319" cy="1533319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CD6A8F9-80D7-470A-ACF2-2E2A4C7B4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5733A5C-78E3-495E-AB7D-C3AE0BD83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9078" y="3236022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0A2EA7E1-4322-46F9-9BEB-B0E1EFFEAE3D}"/>
              </a:ext>
            </a:extLst>
          </p:cNvPr>
          <p:cNvGrpSpPr/>
          <p:nvPr/>
        </p:nvGrpSpPr>
        <p:grpSpPr>
          <a:xfrm>
            <a:off x="9826814" y="2319512"/>
            <a:ext cx="1533319" cy="1533319"/>
            <a:chOff x="9826814" y="2319512"/>
            <a:chExt cx="1533319" cy="1533319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1F98A04F-DCAB-4754-ACFC-18F29ED4B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814" y="2319512"/>
              <a:ext cx="1533319" cy="1533319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0E911DF-FB14-43F9-AA3B-80E257049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6198" y="2605616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D06D0EF-445A-41B9-B3F2-3454F916B54D}"/>
              </a:ext>
            </a:extLst>
          </p:cNvPr>
          <p:cNvGrpSpPr/>
          <p:nvPr/>
        </p:nvGrpSpPr>
        <p:grpSpPr>
          <a:xfrm>
            <a:off x="9013329" y="4124674"/>
            <a:ext cx="1533319" cy="1533319"/>
            <a:chOff x="9013329" y="4124674"/>
            <a:chExt cx="1533319" cy="1533319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B60FA4D-74D7-4F44-AB46-04F5D3608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6E3B0F2-C952-4C87-983D-FF6D4EF32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336" y="4418134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318839C-5C64-4441-9777-BA7649F307C8}"/>
              </a:ext>
            </a:extLst>
          </p:cNvPr>
          <p:cNvGrpSpPr/>
          <p:nvPr/>
        </p:nvGrpSpPr>
        <p:grpSpPr>
          <a:xfrm>
            <a:off x="10466042" y="3699934"/>
            <a:ext cx="1533319" cy="1533319"/>
            <a:chOff x="10466042" y="3699934"/>
            <a:chExt cx="1533319" cy="153331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3C79482A-69F5-49B6-A26E-55920EB58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3D8818B-00F8-4202-8CA3-8FADAB8C5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0251" y="3990592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3679761C-2592-4D58-BD81-9469E877104D}"/>
              </a:ext>
            </a:extLst>
          </p:cNvPr>
          <p:cNvGrpSpPr/>
          <p:nvPr/>
        </p:nvGrpSpPr>
        <p:grpSpPr>
          <a:xfrm>
            <a:off x="1442144" y="1316354"/>
            <a:ext cx="1533319" cy="1533319"/>
            <a:chOff x="1257505" y="1351496"/>
            <a:chExt cx="1533319" cy="153331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C3929D6-708E-404B-8C9D-D5676A9E5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D04F8A1-92F6-485C-93B8-74CE6A594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67344" y="1731616"/>
              <a:ext cx="897878" cy="90636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109C5F35-0248-4391-946E-83E5B83B3E50}"/>
              </a:ext>
            </a:extLst>
          </p:cNvPr>
          <p:cNvGrpSpPr/>
          <p:nvPr/>
        </p:nvGrpSpPr>
        <p:grpSpPr>
          <a:xfrm>
            <a:off x="2399211" y="2101831"/>
            <a:ext cx="1533319" cy="1533319"/>
            <a:chOff x="2399211" y="2101831"/>
            <a:chExt cx="1533319" cy="1533319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6D024E50-6472-4CE9-A053-BF8E6C2D2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211" y="2101831"/>
              <a:ext cx="1533319" cy="1533319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EA39180-0465-40B3-AC10-6865DFD7C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3650" y="2525994"/>
              <a:ext cx="897878" cy="90636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715EFE2-80E3-4990-B28E-B73FC95320F6}"/>
              </a:ext>
            </a:extLst>
          </p:cNvPr>
          <p:cNvGrpSpPr/>
          <p:nvPr/>
        </p:nvGrpSpPr>
        <p:grpSpPr>
          <a:xfrm>
            <a:off x="456409" y="2915588"/>
            <a:ext cx="1533319" cy="1533319"/>
            <a:chOff x="386070" y="2884815"/>
            <a:chExt cx="1533319" cy="153331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698F1A4-ECE4-43CD-B43D-C0AC30B6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9B56DC4-C753-4105-B036-B3063EEEC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24298" y="3311194"/>
              <a:ext cx="897878" cy="90636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370AD1A-266E-44C2-BFD4-9F2BF75651A9}"/>
              </a:ext>
            </a:extLst>
          </p:cNvPr>
          <p:cNvGrpSpPr/>
          <p:nvPr/>
        </p:nvGrpSpPr>
        <p:grpSpPr>
          <a:xfrm>
            <a:off x="1632551" y="3352800"/>
            <a:ext cx="1533319" cy="1533319"/>
            <a:chOff x="1632551" y="3352800"/>
            <a:chExt cx="1533319" cy="153331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A1516216-F7E7-4FEA-8A05-1558001CE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CE503DD-F922-4D0E-9B6F-7DFF1585F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7950" y="3764374"/>
              <a:ext cx="897878" cy="90636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5CEA9FC9-F226-47D8-BF87-7B05E47F6A85}"/>
              </a:ext>
            </a:extLst>
          </p:cNvPr>
          <p:cNvGrpSpPr/>
          <p:nvPr/>
        </p:nvGrpSpPr>
        <p:grpSpPr>
          <a:xfrm>
            <a:off x="2879032" y="4005365"/>
            <a:ext cx="1533319" cy="1533319"/>
            <a:chOff x="2879032" y="4005365"/>
            <a:chExt cx="1533319" cy="153331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919DF2A6-5385-4CD8-9DA9-E45D8F06F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032" y="4005365"/>
              <a:ext cx="1533319" cy="1533319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0DCED371-A7C4-4036-ACB6-8496168BF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616530">
              <a:off x="3177293" y="4382888"/>
              <a:ext cx="897878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525AA64-7199-8D96-DD0C-923FA320E794}"/>
              </a:ext>
            </a:extLst>
          </p:cNvPr>
          <p:cNvGrpSpPr/>
          <p:nvPr/>
        </p:nvGrpSpPr>
        <p:grpSpPr>
          <a:xfrm>
            <a:off x="9246336" y="1556268"/>
            <a:ext cx="1533319" cy="1533319"/>
            <a:chOff x="9031301" y="1130978"/>
            <a:chExt cx="1533319" cy="1533319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8E382B3E-EC05-7B8F-60FA-10220C27C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8FBE234-C524-865D-66C2-61705090F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47369" y="1488137"/>
              <a:ext cx="901182" cy="901182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0A87C5C-17CD-4E0F-D400-5518ADA941A6}"/>
              </a:ext>
            </a:extLst>
          </p:cNvPr>
          <p:cNvGrpSpPr/>
          <p:nvPr/>
        </p:nvGrpSpPr>
        <p:grpSpPr>
          <a:xfrm>
            <a:off x="8595000" y="3140778"/>
            <a:ext cx="1533319" cy="1533319"/>
            <a:chOff x="9826814" y="2319512"/>
            <a:chExt cx="1533319" cy="153331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C2DE2AF-736B-AC70-125A-EC69AA5A6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814" y="2319512"/>
              <a:ext cx="1533319" cy="153331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3EFBAA9-444C-4882-051C-B6F9AEC74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18592" y="2645846"/>
              <a:ext cx="929522" cy="929522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51D77CB-DA6E-4FD4-738D-C0DA5E746FD8}"/>
              </a:ext>
            </a:extLst>
          </p:cNvPr>
          <p:cNvGrpSpPr/>
          <p:nvPr/>
        </p:nvGrpSpPr>
        <p:grpSpPr>
          <a:xfrm>
            <a:off x="10151858" y="3778237"/>
            <a:ext cx="1533319" cy="1533319"/>
            <a:chOff x="10466042" y="3699934"/>
            <a:chExt cx="1533319" cy="153331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E0E33F78-133F-8B83-CBEE-FE30D95D6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75C042B-9FA1-493B-5BF9-D4FD75C9F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9179" y="4053202"/>
              <a:ext cx="950254" cy="950254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9FA4853-56C4-9D44-F2D7-03C0B3D0EC42}"/>
              </a:ext>
            </a:extLst>
          </p:cNvPr>
          <p:cNvGrpSpPr/>
          <p:nvPr/>
        </p:nvGrpSpPr>
        <p:grpSpPr>
          <a:xfrm>
            <a:off x="1332240" y="1382269"/>
            <a:ext cx="1533319" cy="1533319"/>
            <a:chOff x="1257505" y="1351496"/>
            <a:chExt cx="1533319" cy="1533319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883B0561-35CC-B70E-A96D-E1626E65B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8565A7C7-683C-B545-79F9-86F778433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54846" y="1698188"/>
              <a:ext cx="617972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7116BF6F-F07D-9F15-DD45-6E631B06A800}"/>
              </a:ext>
            </a:extLst>
          </p:cNvPr>
          <p:cNvGrpSpPr/>
          <p:nvPr/>
        </p:nvGrpSpPr>
        <p:grpSpPr>
          <a:xfrm>
            <a:off x="506257" y="3155195"/>
            <a:ext cx="1533319" cy="1533319"/>
            <a:chOff x="386070" y="2884815"/>
            <a:chExt cx="1533319" cy="1533319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B5E5CD75-7B24-97CC-7ABC-037BC7DCC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ECBE9B81-B0C0-737F-F503-3FA38FD82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1274" y="3283740"/>
              <a:ext cx="617972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1A9B4190-A4A9-3CB8-4F43-3D682E672517}"/>
              </a:ext>
            </a:extLst>
          </p:cNvPr>
          <p:cNvGrpSpPr/>
          <p:nvPr/>
        </p:nvGrpSpPr>
        <p:grpSpPr>
          <a:xfrm>
            <a:off x="2346646" y="2604548"/>
            <a:ext cx="1533319" cy="1533319"/>
            <a:chOff x="1632551" y="3352800"/>
            <a:chExt cx="1533319" cy="1533319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C7D40CB0-FAE9-F7B2-E43F-0E1798F2E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BFF05B33-9670-A95B-49D3-15447563B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26366" y="3741366"/>
              <a:ext cx="617972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B071EDA-5C1A-6C66-AD2D-B92DB8DF1E77}"/>
              </a:ext>
            </a:extLst>
          </p:cNvPr>
          <p:cNvGrpSpPr/>
          <p:nvPr/>
        </p:nvGrpSpPr>
        <p:grpSpPr>
          <a:xfrm>
            <a:off x="1731451" y="4007773"/>
            <a:ext cx="1533319" cy="1533319"/>
            <a:chOff x="2879032" y="4005365"/>
            <a:chExt cx="1533319" cy="1533319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E3E4E614-6B1C-93A9-E589-3BD031706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032" y="4005365"/>
              <a:ext cx="1533319" cy="1533319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6180CF8-5F86-9FC1-913F-E6DE982E3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54383" y="4394226"/>
              <a:ext cx="617972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1DCA51B0-B5D1-1647-FAFE-E4B9ECF9A377}"/>
              </a:ext>
            </a:extLst>
          </p:cNvPr>
          <p:cNvGrpSpPr/>
          <p:nvPr/>
        </p:nvGrpSpPr>
        <p:grpSpPr>
          <a:xfrm>
            <a:off x="9078003" y="1513318"/>
            <a:ext cx="1533319" cy="1533319"/>
            <a:chOff x="9031301" y="1130978"/>
            <a:chExt cx="1533319" cy="1533319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94650798-EC20-D72E-41F5-682FBADE6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3EDA1BF4-9383-35B0-20B8-9AC4AFB53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6072" y="1440597"/>
              <a:ext cx="940456" cy="94045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3E3646B-73F8-C15F-89C5-9B1A72CBAF5B}"/>
              </a:ext>
            </a:extLst>
          </p:cNvPr>
          <p:cNvGrpSpPr/>
          <p:nvPr/>
        </p:nvGrpSpPr>
        <p:grpSpPr>
          <a:xfrm>
            <a:off x="8317304" y="2895264"/>
            <a:ext cx="1533319" cy="1533319"/>
            <a:chOff x="8259467" y="2933275"/>
            <a:chExt cx="1533319" cy="1533319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A0358CD7-B210-A3A7-A487-AA3494410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DF54C675-A3D6-53AA-87F8-3242C9435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89078" y="3236022"/>
              <a:ext cx="986135" cy="98613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E42B7CE-04CE-5C1D-8C03-E6A43BB3B3AE}"/>
              </a:ext>
            </a:extLst>
          </p:cNvPr>
          <p:cNvGrpSpPr/>
          <p:nvPr/>
        </p:nvGrpSpPr>
        <p:grpSpPr>
          <a:xfrm>
            <a:off x="8976858" y="4370310"/>
            <a:ext cx="1533319" cy="1533319"/>
            <a:chOff x="9013329" y="4124674"/>
            <a:chExt cx="1533319" cy="1533319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94570A49-92CD-DD05-523A-A08C90EE8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87093C33-2D94-651D-85BF-4BAADF4F9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0336" y="4418134"/>
              <a:ext cx="996968" cy="99696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B74E9F71-CE1D-AD68-E87A-7B6084E24083}"/>
              </a:ext>
            </a:extLst>
          </p:cNvPr>
          <p:cNvGrpSpPr/>
          <p:nvPr/>
        </p:nvGrpSpPr>
        <p:grpSpPr>
          <a:xfrm>
            <a:off x="10077630" y="3157993"/>
            <a:ext cx="1533319" cy="1533319"/>
            <a:chOff x="10466042" y="3699934"/>
            <a:chExt cx="1533319" cy="1533319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7D46ECA1-7FD4-3201-7201-D0510CA4B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EEC822D3-FB2B-48EF-0AFD-BFC6985DE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42868" y="3990592"/>
              <a:ext cx="979932" cy="97993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471334E0-8401-74F8-3FDE-D17808E0662D}"/>
              </a:ext>
            </a:extLst>
          </p:cNvPr>
          <p:cNvGrpSpPr/>
          <p:nvPr/>
        </p:nvGrpSpPr>
        <p:grpSpPr>
          <a:xfrm>
            <a:off x="1767283" y="1598355"/>
            <a:ext cx="1533319" cy="1533319"/>
            <a:chOff x="1257505" y="1351496"/>
            <a:chExt cx="1533319" cy="1533319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320A25EA-549B-4631-DC07-A4B133098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D6DD6D0A-76EF-EDAC-FD19-035955A2C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3066" y="1677476"/>
              <a:ext cx="868365" cy="988682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60EA3A3B-6D7B-45BD-5431-40CBF8816DDE}"/>
              </a:ext>
            </a:extLst>
          </p:cNvPr>
          <p:cNvGrpSpPr/>
          <p:nvPr/>
        </p:nvGrpSpPr>
        <p:grpSpPr>
          <a:xfrm>
            <a:off x="799601" y="3046637"/>
            <a:ext cx="1533319" cy="1533319"/>
            <a:chOff x="386070" y="2884815"/>
            <a:chExt cx="1533319" cy="1533319"/>
          </a:xfrm>
        </p:grpSpPr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AE693636-3A4F-02E9-6EEE-ADF0D374E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2088D3EF-81D6-68DA-4E4D-7B08693D6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6743" y="3190978"/>
              <a:ext cx="872360" cy="96100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4E2618C1-7C84-CDDC-B6DE-4D24D52ECCAE}"/>
              </a:ext>
            </a:extLst>
          </p:cNvPr>
          <p:cNvGrpSpPr/>
          <p:nvPr/>
        </p:nvGrpSpPr>
        <p:grpSpPr>
          <a:xfrm>
            <a:off x="2374351" y="3793716"/>
            <a:ext cx="1533319" cy="1533319"/>
            <a:chOff x="1632551" y="3352800"/>
            <a:chExt cx="1533319" cy="1533319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EDFF41F-2BAA-451D-82D2-8B9F2069C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730B8FEA-CCF2-27BA-E0E3-A09503C48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6474" y="3752261"/>
              <a:ext cx="820470" cy="880519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D0D94857-54E9-5459-2C02-3F953E0F3FFF}"/>
              </a:ext>
            </a:extLst>
          </p:cNvPr>
          <p:cNvGrpSpPr/>
          <p:nvPr/>
        </p:nvGrpSpPr>
        <p:grpSpPr>
          <a:xfrm>
            <a:off x="9183290" y="1154089"/>
            <a:ext cx="1533319" cy="1533319"/>
            <a:chOff x="9031301" y="1130978"/>
            <a:chExt cx="1533319" cy="1533319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30150D7F-71F3-1B13-693D-D83785152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538E07C7-6BC3-0791-D209-589AC1000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42753" y="1517674"/>
              <a:ext cx="900065" cy="90006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378871C0-3AF8-CB1E-6811-2FD4821BCA3A}"/>
              </a:ext>
            </a:extLst>
          </p:cNvPr>
          <p:cNvGrpSpPr/>
          <p:nvPr/>
        </p:nvGrpSpPr>
        <p:grpSpPr>
          <a:xfrm>
            <a:off x="8351753" y="2956386"/>
            <a:ext cx="1533319" cy="1533319"/>
            <a:chOff x="8259467" y="2933275"/>
            <a:chExt cx="1533319" cy="1533319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5949382-ACA5-66F4-4B9E-D8EDDF3E5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EB948BE5-E3A5-314D-5C21-2A532BD10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93485" y="3295381"/>
              <a:ext cx="917707" cy="917707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BF71FEB5-732E-49D6-78C5-DA2F2E77C3D8}"/>
              </a:ext>
            </a:extLst>
          </p:cNvPr>
          <p:cNvGrpSpPr/>
          <p:nvPr/>
        </p:nvGrpSpPr>
        <p:grpSpPr>
          <a:xfrm>
            <a:off x="9919100" y="2342623"/>
            <a:ext cx="1533319" cy="1533319"/>
            <a:chOff x="9826814" y="2319512"/>
            <a:chExt cx="1533319" cy="1533319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EE6B87B8-A260-6B15-1C98-5230C06D8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814" y="2319512"/>
              <a:ext cx="1533319" cy="1533319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4F5F5F18-54E8-6716-D2FD-9145892D6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26804" y="2671245"/>
              <a:ext cx="985755" cy="985755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87" name="Группа 86">
            <a:extLst>
              <a:ext uri="{FF2B5EF4-FFF2-40B4-BE49-F238E27FC236}">
                <a16:creationId xmlns:a16="http://schemas.microsoft.com/office/drawing/2014/main" id="{4F553879-6FED-F629-73A8-54FD82439018}"/>
              </a:ext>
            </a:extLst>
          </p:cNvPr>
          <p:cNvGrpSpPr/>
          <p:nvPr/>
        </p:nvGrpSpPr>
        <p:grpSpPr>
          <a:xfrm>
            <a:off x="9105615" y="4147785"/>
            <a:ext cx="1533319" cy="1533319"/>
            <a:chOff x="9013329" y="4124674"/>
            <a:chExt cx="1533319" cy="1533319"/>
          </a:xfrm>
        </p:grpSpPr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3A520638-E5FB-E696-4B07-B13F42876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833C2D6B-3C29-9038-F60E-395669E7F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6064" y="4466594"/>
              <a:ext cx="1013443" cy="1013443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E6150C52-9C4E-0EF7-20CD-1FB6BFA6EF6B}"/>
              </a:ext>
            </a:extLst>
          </p:cNvPr>
          <p:cNvGrpSpPr/>
          <p:nvPr/>
        </p:nvGrpSpPr>
        <p:grpSpPr>
          <a:xfrm>
            <a:off x="10558328" y="3723045"/>
            <a:ext cx="1533319" cy="1533319"/>
            <a:chOff x="10466042" y="3699934"/>
            <a:chExt cx="1533319" cy="1533319"/>
          </a:xfrm>
        </p:grpSpPr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5A626455-9A95-3350-2FB5-371BFD31B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8F9CAC7B-AA36-418C-A807-CC3F9B1A87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89741" y="4062058"/>
              <a:ext cx="924142" cy="92414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E0D43842-CB13-C9CC-F8B1-8497826A7169}"/>
              </a:ext>
            </a:extLst>
          </p:cNvPr>
          <p:cNvGrpSpPr/>
          <p:nvPr/>
        </p:nvGrpSpPr>
        <p:grpSpPr>
          <a:xfrm>
            <a:off x="1214643" y="1513318"/>
            <a:ext cx="1533319" cy="1533319"/>
            <a:chOff x="1257505" y="1351496"/>
            <a:chExt cx="1533319" cy="1533319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D62FC136-29A0-7116-FEE8-4DD555E00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85BCECD4-F9BD-499B-9375-E85621587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48275" y="1764885"/>
              <a:ext cx="906360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D51F112F-FC49-3478-12D2-513956EC6346}"/>
              </a:ext>
            </a:extLst>
          </p:cNvPr>
          <p:cNvGrpSpPr/>
          <p:nvPr/>
        </p:nvGrpSpPr>
        <p:grpSpPr>
          <a:xfrm>
            <a:off x="2356349" y="2263653"/>
            <a:ext cx="1533319" cy="1533319"/>
            <a:chOff x="2399211" y="2101831"/>
            <a:chExt cx="1533319" cy="1533319"/>
          </a:xfrm>
        </p:grpSpPr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0A6D3744-AFFD-73D1-6909-C6B3F38E6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211" y="2101831"/>
              <a:ext cx="1533319" cy="1533319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641DCBE4-E1A9-9263-DBB1-5627E964F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10552" y="2516855"/>
              <a:ext cx="906360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7FB5A8DE-8CE1-AB77-2CDB-06843EC87B15}"/>
              </a:ext>
            </a:extLst>
          </p:cNvPr>
          <p:cNvGrpSpPr/>
          <p:nvPr/>
        </p:nvGrpSpPr>
        <p:grpSpPr>
          <a:xfrm>
            <a:off x="365189" y="2923545"/>
            <a:ext cx="1533319" cy="1533319"/>
            <a:chOff x="386070" y="2884815"/>
            <a:chExt cx="1533319" cy="1533319"/>
          </a:xfrm>
        </p:grpSpPr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90F197CD-24B4-454A-54AF-55E43DE71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6B03108F-E1EB-0A13-8E70-88A2207CF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720057" y="3311194"/>
              <a:ext cx="906360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B38875F8-7914-26DD-1125-879802BEBE9C}"/>
              </a:ext>
            </a:extLst>
          </p:cNvPr>
          <p:cNvGrpSpPr/>
          <p:nvPr/>
        </p:nvGrpSpPr>
        <p:grpSpPr>
          <a:xfrm>
            <a:off x="1589689" y="3514622"/>
            <a:ext cx="1533319" cy="1533319"/>
            <a:chOff x="1632551" y="3352800"/>
            <a:chExt cx="1533319" cy="1533319"/>
          </a:xfrm>
        </p:grpSpPr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3C1581EE-9535-A82E-CE83-44BC583E1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81B63F51-561E-FECA-F470-B766FC228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3709" y="3764374"/>
              <a:ext cx="906360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BDC00AA4-D098-D723-2025-A6FDF58C6372}"/>
              </a:ext>
            </a:extLst>
          </p:cNvPr>
          <p:cNvGrpSpPr/>
          <p:nvPr/>
        </p:nvGrpSpPr>
        <p:grpSpPr>
          <a:xfrm>
            <a:off x="2836170" y="4167187"/>
            <a:ext cx="1533319" cy="1533319"/>
            <a:chOff x="2879032" y="4005365"/>
            <a:chExt cx="1533319" cy="1533319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8A044907-5157-7E10-F9F2-A8BA55999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032" y="4005365"/>
              <a:ext cx="1533319" cy="1533319"/>
            </a:xfrm>
            <a:prstGeom prst="rect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5827707B-4B0E-E43C-53D4-30FFD0C20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3210190" y="4394226"/>
              <a:ext cx="906360" cy="9063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AABA7945-CC34-55FB-3650-3126813EC17D}"/>
              </a:ext>
            </a:extLst>
          </p:cNvPr>
          <p:cNvGrpSpPr/>
          <p:nvPr/>
        </p:nvGrpSpPr>
        <p:grpSpPr>
          <a:xfrm>
            <a:off x="9444139" y="1773341"/>
            <a:ext cx="1533319" cy="1533319"/>
            <a:chOff x="9031301" y="1130978"/>
            <a:chExt cx="1533319" cy="1533319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63E86946-AAE2-5B00-5619-180CE40CA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id="{142A322B-CDB3-6F5A-8391-D93270ACE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340268" y="1406621"/>
              <a:ext cx="967954" cy="967954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C0C75340-CCBC-DA93-02D4-05B490A70242}"/>
              </a:ext>
            </a:extLst>
          </p:cNvPr>
          <p:cNvGrpSpPr/>
          <p:nvPr/>
        </p:nvGrpSpPr>
        <p:grpSpPr>
          <a:xfrm>
            <a:off x="8424254" y="2621449"/>
            <a:ext cx="1533319" cy="1533319"/>
            <a:chOff x="8259467" y="2933275"/>
            <a:chExt cx="1533319" cy="153331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6C810DC0-59F9-FEFF-05D3-FA0B030EF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01950348-598E-B1BD-6921-386649072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75800" y="3236023"/>
              <a:ext cx="927792" cy="92779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26538945-361A-8085-F1E0-F9FF640EA0C8}"/>
              </a:ext>
            </a:extLst>
          </p:cNvPr>
          <p:cNvGrpSpPr/>
          <p:nvPr/>
        </p:nvGrpSpPr>
        <p:grpSpPr>
          <a:xfrm>
            <a:off x="8677480" y="4215347"/>
            <a:ext cx="1533319" cy="1533319"/>
            <a:chOff x="9013329" y="4124674"/>
            <a:chExt cx="1533319" cy="1533319"/>
          </a:xfrm>
        </p:grpSpPr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9CD2BB48-1C88-A112-9389-C1D83FE50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E5B10B6D-23A3-B754-3811-D06F88F30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88130" y="4410465"/>
              <a:ext cx="983718" cy="983718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B2BBD97B-56EC-535E-835B-A183931FAB31}"/>
              </a:ext>
            </a:extLst>
          </p:cNvPr>
          <p:cNvGrpSpPr/>
          <p:nvPr/>
        </p:nvGrpSpPr>
        <p:grpSpPr>
          <a:xfrm>
            <a:off x="10210801" y="3666663"/>
            <a:ext cx="1533319" cy="1533319"/>
            <a:chOff x="10466042" y="3699934"/>
            <a:chExt cx="1533319" cy="1533319"/>
          </a:xfrm>
        </p:grpSpPr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1EDF0947-16DA-3DD6-B034-9E415C27F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49E27F34-12AA-C79C-8FE5-A56CB3807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56582" y="3986054"/>
              <a:ext cx="1003619" cy="1003619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6CE6F3B4-DEE0-72DD-E99D-A33653D54F26}"/>
              </a:ext>
            </a:extLst>
          </p:cNvPr>
          <p:cNvGrpSpPr/>
          <p:nvPr/>
        </p:nvGrpSpPr>
        <p:grpSpPr>
          <a:xfrm>
            <a:off x="953119" y="1750504"/>
            <a:ext cx="1533319" cy="1533319"/>
            <a:chOff x="1257505" y="1351496"/>
            <a:chExt cx="1533319" cy="1533319"/>
          </a:xfrm>
        </p:grpSpPr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AE7870EE-BC3B-DD1E-9E87-D41DF13DF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31E8189C-3275-EB13-9D81-009935D8E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458966" y="1601856"/>
              <a:ext cx="1144962" cy="1144962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D709B678-129E-CC17-1B3F-0365347D13B5}"/>
              </a:ext>
            </a:extLst>
          </p:cNvPr>
          <p:cNvGrpSpPr/>
          <p:nvPr/>
        </p:nvGrpSpPr>
        <p:grpSpPr>
          <a:xfrm>
            <a:off x="2373931" y="2122097"/>
            <a:ext cx="1533319" cy="1533319"/>
            <a:chOff x="2399211" y="2101831"/>
            <a:chExt cx="1533319" cy="153331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4FB1B516-7FBB-E756-A4B1-122178095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211" y="2101831"/>
              <a:ext cx="1533319" cy="1533319"/>
            </a:xfrm>
            <a:prstGeom prst="rect">
              <a:avLst/>
            </a:prstGeom>
          </p:spPr>
        </p:pic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BBF0D0EF-20C3-8805-C091-B91063B26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41155" y="2351190"/>
              <a:ext cx="1094152" cy="1094152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966C0DA3-1B59-3B0E-0EEC-61A906B77EB5}"/>
              </a:ext>
            </a:extLst>
          </p:cNvPr>
          <p:cNvGrpSpPr/>
          <p:nvPr/>
        </p:nvGrpSpPr>
        <p:grpSpPr>
          <a:xfrm>
            <a:off x="1370914" y="3350420"/>
            <a:ext cx="1533319" cy="1533319"/>
            <a:chOff x="386070" y="2884815"/>
            <a:chExt cx="1533319" cy="1533319"/>
          </a:xfrm>
        </p:grpSpPr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8D04400D-07F9-DD86-951E-E22CF7E71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8FE4B1C1-B0FC-8EBF-96FA-3350DE6AA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90904" y="3106392"/>
              <a:ext cx="1147773" cy="1147773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129" name="Группа 128">
            <a:extLst>
              <a:ext uri="{FF2B5EF4-FFF2-40B4-BE49-F238E27FC236}">
                <a16:creationId xmlns:a16="http://schemas.microsoft.com/office/drawing/2014/main" id="{F23F7555-7C20-D42A-ECE5-DEA3DC1707E8}"/>
              </a:ext>
            </a:extLst>
          </p:cNvPr>
          <p:cNvGrpSpPr/>
          <p:nvPr/>
        </p:nvGrpSpPr>
        <p:grpSpPr>
          <a:xfrm>
            <a:off x="555034" y="4458960"/>
            <a:ext cx="1533319" cy="1533319"/>
            <a:chOff x="1632551" y="3352800"/>
            <a:chExt cx="1533319" cy="1533319"/>
          </a:xfrm>
        </p:grpSpPr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07ACC8BF-01AB-9F3A-40B7-D55195F18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20C95F51-1DBB-1FCF-BEF8-2F8647FB6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798042" y="3543783"/>
              <a:ext cx="1214151" cy="1214151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3F71E5BF-E35C-4B73-6DB8-ADD7FB2729FD}"/>
              </a:ext>
            </a:extLst>
          </p:cNvPr>
          <p:cNvGrpSpPr/>
          <p:nvPr/>
        </p:nvGrpSpPr>
        <p:grpSpPr>
          <a:xfrm>
            <a:off x="2727949" y="3831324"/>
            <a:ext cx="1533319" cy="1533319"/>
            <a:chOff x="2879032" y="4005365"/>
            <a:chExt cx="1533319" cy="1533319"/>
          </a:xfrm>
        </p:grpSpPr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EAD06322-418C-B158-3FE3-FE1C6004F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9032" y="4005365"/>
              <a:ext cx="1533319" cy="1533319"/>
            </a:xfrm>
            <a:prstGeom prst="rect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7154561E-3B3C-0665-35DC-E3C1ADBE2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72734" y="4222851"/>
              <a:ext cx="1145914" cy="1145914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B360F98D-2F53-D9BC-BD59-4B3C04DF8F9F}"/>
              </a:ext>
            </a:extLst>
          </p:cNvPr>
          <p:cNvGrpSpPr/>
          <p:nvPr/>
        </p:nvGrpSpPr>
        <p:grpSpPr>
          <a:xfrm>
            <a:off x="9109550" y="1513318"/>
            <a:ext cx="1533319" cy="1533319"/>
            <a:chOff x="9031301" y="1130978"/>
            <a:chExt cx="1533319" cy="1533319"/>
          </a:xfrm>
        </p:grpSpPr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629E6A85-1529-7266-B463-6ED42727E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301" y="1130978"/>
              <a:ext cx="1533319" cy="1533319"/>
            </a:xfrm>
            <a:prstGeom prst="rect">
              <a:avLst/>
            </a:prstGeom>
          </p:spPr>
        </p:pic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E619F8AC-21BC-85B3-4DAA-BBC5F4E6B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74363" y="1369397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79EEB3C2-D461-650B-DE9E-6E4026CE70FB}"/>
              </a:ext>
            </a:extLst>
          </p:cNvPr>
          <p:cNvGrpSpPr/>
          <p:nvPr/>
        </p:nvGrpSpPr>
        <p:grpSpPr>
          <a:xfrm>
            <a:off x="8356927" y="3250301"/>
            <a:ext cx="1533319" cy="1533319"/>
            <a:chOff x="8259467" y="2933275"/>
            <a:chExt cx="1533319" cy="1533319"/>
          </a:xfrm>
        </p:grpSpPr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id="{7BFFF718-3DF6-F1A0-081D-DF51AFB36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9467" y="2933275"/>
              <a:ext cx="1533319" cy="1533319"/>
            </a:xfrm>
            <a:prstGeom prst="rect">
              <a:avLst/>
            </a:prstGeom>
          </p:spPr>
        </p:pic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51FDD867-7396-C0E7-8A2B-D8EF04CE3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89078" y="3198934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41" name="Группа 140">
            <a:extLst>
              <a:ext uri="{FF2B5EF4-FFF2-40B4-BE49-F238E27FC236}">
                <a16:creationId xmlns:a16="http://schemas.microsoft.com/office/drawing/2014/main" id="{D77EF219-0FF7-B1C9-E3E9-56E1D6670F87}"/>
              </a:ext>
            </a:extLst>
          </p:cNvPr>
          <p:cNvGrpSpPr/>
          <p:nvPr/>
        </p:nvGrpSpPr>
        <p:grpSpPr>
          <a:xfrm>
            <a:off x="9905063" y="2701852"/>
            <a:ext cx="1533319" cy="1533319"/>
            <a:chOff x="9826814" y="2319512"/>
            <a:chExt cx="1533319" cy="1533319"/>
          </a:xfrm>
        </p:grpSpPr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id="{2E745EB9-AF9A-4E71-F923-FF9CBD312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814" y="2319512"/>
              <a:ext cx="1533319" cy="1533319"/>
            </a:xfrm>
            <a:prstGeom prst="rect">
              <a:avLst/>
            </a:prstGeom>
          </p:spPr>
        </p:pic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id="{9CA5C5E8-514B-74E4-1ED5-2BCB0A65A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54026" y="2575448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7C16F953-946E-A786-800A-0E5C449F7273}"/>
              </a:ext>
            </a:extLst>
          </p:cNvPr>
          <p:cNvGrpSpPr/>
          <p:nvPr/>
        </p:nvGrpSpPr>
        <p:grpSpPr>
          <a:xfrm>
            <a:off x="9091578" y="4507014"/>
            <a:ext cx="1533319" cy="1533319"/>
            <a:chOff x="9013329" y="4124674"/>
            <a:chExt cx="1533319" cy="1533319"/>
          </a:xfrm>
        </p:grpSpPr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3CDCC203-B3F8-54C0-91AD-DA644D3B4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3329" y="4124674"/>
              <a:ext cx="1533319" cy="1533319"/>
            </a:xfrm>
            <a:prstGeom prst="rect">
              <a:avLst/>
            </a:prstGeom>
          </p:spPr>
        </p:pic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id="{E503FA08-F831-20CF-065F-30D617E61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0336" y="4355325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31F80199-0E42-2153-B0F4-F44FF3DB9B5C}"/>
              </a:ext>
            </a:extLst>
          </p:cNvPr>
          <p:cNvGrpSpPr/>
          <p:nvPr/>
        </p:nvGrpSpPr>
        <p:grpSpPr>
          <a:xfrm>
            <a:off x="10544291" y="4082274"/>
            <a:ext cx="1533319" cy="1533319"/>
            <a:chOff x="10466042" y="3699934"/>
            <a:chExt cx="1533319" cy="153331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A99234FD-E6EE-D279-4B0D-BF7D77EA7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042" y="3699934"/>
              <a:ext cx="1533319" cy="1533319"/>
            </a:xfrm>
            <a:prstGeom prst="rect">
              <a:avLst/>
            </a:prstGeom>
          </p:spPr>
        </p:pic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id="{FFA4FD11-975E-C6B6-87F2-278FA8793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80251" y="3953982"/>
              <a:ext cx="1104900" cy="11049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52780797-FD74-B6D1-299E-FDC447FBEC7E}"/>
              </a:ext>
            </a:extLst>
          </p:cNvPr>
          <p:cNvGrpSpPr/>
          <p:nvPr/>
        </p:nvGrpSpPr>
        <p:grpSpPr>
          <a:xfrm>
            <a:off x="1207955" y="2056029"/>
            <a:ext cx="1533319" cy="1533319"/>
            <a:chOff x="1257505" y="1351496"/>
            <a:chExt cx="1533319" cy="1533319"/>
          </a:xfrm>
        </p:grpSpPr>
        <p:pic>
          <p:nvPicPr>
            <p:cNvPr id="151" name="Рисунок 150">
              <a:extLst>
                <a:ext uri="{FF2B5EF4-FFF2-40B4-BE49-F238E27FC236}">
                  <a16:creationId xmlns:a16="http://schemas.microsoft.com/office/drawing/2014/main" id="{F735B088-5A9C-899C-8674-E9C9C14D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7505" y="1351496"/>
              <a:ext cx="1533319" cy="1533319"/>
            </a:xfrm>
            <a:prstGeom prst="rect">
              <a:avLst/>
            </a:prstGeom>
          </p:spPr>
        </p:pic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id="{E33D8DAD-4DDB-741C-C008-75DF5276E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36516" y="1732114"/>
              <a:ext cx="868459" cy="906360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7B42443F-6558-540C-3825-21CF8B3C5D28}"/>
              </a:ext>
            </a:extLst>
          </p:cNvPr>
          <p:cNvGrpSpPr/>
          <p:nvPr/>
        </p:nvGrpSpPr>
        <p:grpSpPr>
          <a:xfrm>
            <a:off x="2484219" y="2918844"/>
            <a:ext cx="1533319" cy="1533319"/>
            <a:chOff x="2399211" y="2101831"/>
            <a:chExt cx="1533319" cy="1533319"/>
          </a:xfrm>
        </p:grpSpPr>
        <p:pic>
          <p:nvPicPr>
            <p:cNvPr id="154" name="Рисунок 153">
              <a:extLst>
                <a:ext uri="{FF2B5EF4-FFF2-40B4-BE49-F238E27FC236}">
                  <a16:creationId xmlns:a16="http://schemas.microsoft.com/office/drawing/2014/main" id="{329109D4-D445-92E2-7634-5D4113355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9211" y="2101831"/>
              <a:ext cx="1533319" cy="1533319"/>
            </a:xfrm>
            <a:prstGeom prst="rect">
              <a:avLst/>
            </a:prstGeom>
          </p:spPr>
        </p:pic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3379359B-730C-3C9F-F6BE-63A8FC687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39637" y="2476298"/>
              <a:ext cx="868459" cy="90636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CA213338-7DF6-77DB-8707-659970B0F3FC}"/>
              </a:ext>
            </a:extLst>
          </p:cNvPr>
          <p:cNvGrpSpPr/>
          <p:nvPr/>
        </p:nvGrpSpPr>
        <p:grpSpPr>
          <a:xfrm>
            <a:off x="484784" y="3135301"/>
            <a:ext cx="1533319" cy="1533319"/>
            <a:chOff x="386070" y="2884815"/>
            <a:chExt cx="1533319" cy="1533319"/>
          </a:xfrm>
        </p:grpSpPr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id="{201F7E76-E7BA-3CD8-FBAE-32B9F0894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070" y="2884815"/>
              <a:ext cx="1533319" cy="1533319"/>
            </a:xfrm>
            <a:prstGeom prst="rect">
              <a:avLst/>
            </a:prstGeom>
          </p:spPr>
        </p:pic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id="{FB2A1DBC-A97F-566F-25F9-0DD79CC60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48231" y="3246754"/>
              <a:ext cx="868459" cy="90636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EF4294BA-446E-0C1C-F9F5-2249C7ADE8D9}"/>
              </a:ext>
            </a:extLst>
          </p:cNvPr>
          <p:cNvGrpSpPr/>
          <p:nvPr/>
        </p:nvGrpSpPr>
        <p:grpSpPr>
          <a:xfrm>
            <a:off x="1661621" y="4249367"/>
            <a:ext cx="1533319" cy="1533319"/>
            <a:chOff x="1632551" y="3352800"/>
            <a:chExt cx="1533319" cy="1533319"/>
          </a:xfrm>
        </p:grpSpPr>
        <p:pic>
          <p:nvPicPr>
            <p:cNvPr id="160" name="Рисунок 159">
              <a:extLst>
                <a:ext uri="{FF2B5EF4-FFF2-40B4-BE49-F238E27FC236}">
                  <a16:creationId xmlns:a16="http://schemas.microsoft.com/office/drawing/2014/main" id="{D719CDA5-4B82-F597-9C1A-AB0A1CEFB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551" y="3352800"/>
              <a:ext cx="1533319" cy="1533319"/>
            </a:xfrm>
            <a:prstGeom prst="rect">
              <a:avLst/>
            </a:prstGeom>
          </p:spPr>
        </p:pic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id="{3FD50C9A-19EF-4CA6-6AF9-1D7B044AC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83611" y="3727267"/>
              <a:ext cx="868459" cy="90636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</p:grpSp>
      <p:pic>
        <p:nvPicPr>
          <p:cNvPr id="164" name="Рисунок 163">
            <a:extLst>
              <a:ext uri="{FF2B5EF4-FFF2-40B4-BE49-F238E27FC236}">
                <a16:creationId xmlns:a16="http://schemas.microsoft.com/office/drawing/2014/main" id="{2EBA6FBF-D30F-405E-B008-B7B0D5992DB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083" y="0"/>
            <a:ext cx="2803833" cy="2849673"/>
          </a:xfrm>
          <a:prstGeom prst="rect">
            <a:avLst/>
          </a:prstGeom>
        </p:spPr>
      </p:pic>
      <p:pic>
        <p:nvPicPr>
          <p:cNvPr id="165" name="подарок Рисунок 21">
            <a:extLst>
              <a:ext uri="{FF2B5EF4-FFF2-40B4-BE49-F238E27FC236}">
                <a16:creationId xmlns:a16="http://schemas.microsoft.com/office/drawing/2014/main" id="{9E71057F-E9CE-41E4-823C-1E287206A9B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57276" y="5782686"/>
            <a:ext cx="893403" cy="922914"/>
          </a:xfrm>
          <a:prstGeom prst="rect">
            <a:avLst/>
          </a:prstGeom>
        </p:spPr>
      </p:pic>
      <p:pic>
        <p:nvPicPr>
          <p:cNvPr id="535" name="Picture 53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561792" y="3046637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6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2024-11-26T22:04:17Z</dcterms:created>
  <dcterms:modified xsi:type="dcterms:W3CDTF">2024-12-02T18:24:48Z</dcterms:modified>
</cp:coreProperties>
</file>