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A80ED431-B009-4F8E-88D3-10F4FC2918E2}"/>
    <pc:docChg chg="undo custSel addSld delSld modSld">
      <pc:chgData name="Наталия Панкратова" userId="2de0ee14185dd351" providerId="LiveId" clId="{A80ED431-B009-4F8E-88D3-10F4FC2918E2}" dt="2024-11-22T09:51:01.667" v="49" actId="47"/>
      <pc:docMkLst>
        <pc:docMk/>
      </pc:docMkLst>
      <pc:sldChg chg="modSp del mod">
        <pc:chgData name="Наталия Панкратова" userId="2de0ee14185dd351" providerId="LiveId" clId="{A80ED431-B009-4F8E-88D3-10F4FC2918E2}" dt="2024-11-22T09:11:24.995" v="40" actId="47"/>
        <pc:sldMkLst>
          <pc:docMk/>
          <pc:sldMk cId="4289674020" sldId="256"/>
        </pc:sldMkLst>
        <pc:picChg chg="mod">
          <ac:chgData name="Наталия Панкратова" userId="2de0ee14185dd351" providerId="LiveId" clId="{A80ED431-B009-4F8E-88D3-10F4FC2918E2}" dt="2024-11-22T09:09:50.755" v="18" actId="1076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A80ED431-B009-4F8E-88D3-10F4FC2918E2}" dt="2024-11-22T09:09:50.114" v="17" actId="1076"/>
          <ac:picMkLst>
            <pc:docMk/>
            <pc:sldMk cId="4289674020" sldId="256"/>
            <ac:picMk id="17" creationId="{EEF93284-2004-4A55-94A7-A3AD792FF81E}"/>
          </ac:picMkLst>
        </pc:picChg>
        <pc:picChg chg="mod">
          <ac:chgData name="Наталия Панкратова" userId="2de0ee14185dd351" providerId="LiveId" clId="{A80ED431-B009-4F8E-88D3-10F4FC2918E2}" dt="2024-11-22T09:09:48.883" v="15" actId="1076"/>
          <ac:picMkLst>
            <pc:docMk/>
            <pc:sldMk cId="4289674020" sldId="256"/>
            <ac:picMk id="19" creationId="{2073E32D-2D2D-40F1-8C9B-B70BAEE47E14}"/>
          </ac:picMkLst>
        </pc:picChg>
        <pc:picChg chg="mod">
          <ac:chgData name="Наталия Панкратова" userId="2de0ee14185dd351" providerId="LiveId" clId="{A80ED431-B009-4F8E-88D3-10F4FC2918E2}" dt="2024-11-22T09:09:48.304" v="14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A80ED431-B009-4F8E-88D3-10F4FC2918E2}" dt="2024-11-22T09:09:47.636" v="13" actId="1076"/>
          <ac:picMkLst>
            <pc:docMk/>
            <pc:sldMk cId="4289674020" sldId="256"/>
            <ac:picMk id="27" creationId="{00185A46-9484-4484-AC97-EE9D0CC0DCD0}"/>
          </ac:picMkLst>
        </pc:picChg>
      </pc:sldChg>
      <pc:sldChg chg="addSp delSp modSp add del mod setBg">
        <pc:chgData name="Наталия Панкратова" userId="2de0ee14185dd351" providerId="LiveId" clId="{A80ED431-B009-4F8E-88D3-10F4FC2918E2}" dt="2024-11-22T09:51:00.843" v="48" actId="47"/>
        <pc:sldMkLst>
          <pc:docMk/>
          <pc:sldMk cId="3727220063" sldId="257"/>
        </pc:sldMkLst>
        <pc:grpChg chg="mod">
          <ac:chgData name="Наталия Панкратова" userId="2de0ee14185dd351" providerId="LiveId" clId="{A80ED431-B009-4F8E-88D3-10F4FC2918E2}" dt="2024-11-22T09:11:06.134" v="38" actId="1076"/>
          <ac:grpSpMkLst>
            <pc:docMk/>
            <pc:sldMk cId="3727220063" sldId="257"/>
            <ac:grpSpMk id="11" creationId="{403E38C4-7DEC-4187-98DF-4DA64639BAEB}"/>
          </ac:grpSpMkLst>
        </pc:grpChg>
        <pc:grpChg chg="mod">
          <ac:chgData name="Наталия Панкратова" userId="2de0ee14185dd351" providerId="LiveId" clId="{A80ED431-B009-4F8E-88D3-10F4FC2918E2}" dt="2024-11-22T09:10:21.060" v="21" actId="1076"/>
          <ac:grpSpMkLst>
            <pc:docMk/>
            <pc:sldMk cId="3727220063" sldId="257"/>
            <ac:grpSpMk id="16" creationId="{D2091ACB-8D7F-459B-8C75-3C5559C17FE4}"/>
          </ac:grpSpMkLst>
        </pc:grpChg>
        <pc:grpChg chg="mod">
          <ac:chgData name="Наталия Панкратова" userId="2de0ee14185dd351" providerId="LiveId" clId="{A80ED431-B009-4F8E-88D3-10F4FC2918E2}" dt="2024-11-22T09:10:30.112" v="25" actId="1076"/>
          <ac:grpSpMkLst>
            <pc:docMk/>
            <pc:sldMk cId="3727220063" sldId="257"/>
            <ac:grpSpMk id="19" creationId="{DA2803CD-2830-4102-A28F-310C28CE68F9}"/>
          </ac:grpSpMkLst>
        </pc:grpChg>
        <pc:grpChg chg="mod">
          <ac:chgData name="Наталия Панкратова" userId="2de0ee14185dd351" providerId="LiveId" clId="{A80ED431-B009-4F8E-88D3-10F4FC2918E2}" dt="2024-11-22T09:10:51.789" v="34" actId="1076"/>
          <ac:grpSpMkLst>
            <pc:docMk/>
            <pc:sldMk cId="3727220063" sldId="257"/>
            <ac:grpSpMk id="29" creationId="{E804D155-E747-4F95-934E-A3238592D996}"/>
          </ac:grpSpMkLst>
        </pc:grpChg>
        <pc:grpChg chg="mod">
          <ac:chgData name="Наталия Панкратова" userId="2de0ee14185dd351" providerId="LiveId" clId="{A80ED431-B009-4F8E-88D3-10F4FC2918E2}" dt="2024-11-22T09:10:27.954" v="24" actId="1076"/>
          <ac:grpSpMkLst>
            <pc:docMk/>
            <pc:sldMk cId="3727220063" sldId="257"/>
            <ac:grpSpMk id="32" creationId="{32AA53A0-8BC5-4F0D-A337-0732043452C1}"/>
          </ac:grpSpMkLst>
        </pc:grpChg>
        <pc:grpChg chg="mod">
          <ac:chgData name="Наталия Панкратова" userId="2de0ee14185dd351" providerId="LiveId" clId="{A80ED431-B009-4F8E-88D3-10F4FC2918E2}" dt="2024-11-22T09:10:25.473" v="23" actId="1076"/>
          <ac:grpSpMkLst>
            <pc:docMk/>
            <pc:sldMk cId="3727220063" sldId="257"/>
            <ac:grpSpMk id="35" creationId="{45207A06-B9AE-42EA-BC8E-FF311A561BD7}"/>
          </ac:grpSpMkLst>
        </pc:grpChg>
        <pc:grpChg chg="mod">
          <ac:chgData name="Наталия Панкратова" userId="2de0ee14185dd351" providerId="LiveId" clId="{A80ED431-B009-4F8E-88D3-10F4FC2918E2}" dt="2024-11-22T09:10:38.758" v="28" actId="1076"/>
          <ac:grpSpMkLst>
            <pc:docMk/>
            <pc:sldMk cId="3727220063" sldId="257"/>
            <ac:grpSpMk id="38" creationId="{CD4153E1-3335-462C-8E4E-6191DB35B4DE}"/>
          </ac:grpSpMkLst>
        </pc:grpChg>
        <pc:grpChg chg="mod">
          <ac:chgData name="Наталия Панкратова" userId="2de0ee14185dd351" providerId="LiveId" clId="{A80ED431-B009-4F8E-88D3-10F4FC2918E2}" dt="2024-11-22T09:10:59.114" v="36" actId="1076"/>
          <ac:grpSpMkLst>
            <pc:docMk/>
            <pc:sldMk cId="3727220063" sldId="257"/>
            <ac:grpSpMk id="43" creationId="{376E76C1-519F-4444-BBE0-37DE1EEEF29A}"/>
          </ac:grpSpMkLst>
        </pc:grpChg>
        <pc:picChg chg="mod">
          <ac:chgData name="Наталия Панкратова" userId="2de0ee14185dd351" providerId="LiveId" clId="{A80ED431-B009-4F8E-88D3-10F4FC2918E2}" dt="2024-11-22T09:10:47.763" v="33" actId="1076"/>
          <ac:picMkLst>
            <pc:docMk/>
            <pc:sldMk cId="3727220063" sldId="257"/>
            <ac:picMk id="4" creationId="{D3004490-0E73-447F-9D71-A8916EABE3E3}"/>
          </ac:picMkLst>
        </pc:picChg>
        <pc:picChg chg="mod">
          <ac:chgData name="Наталия Панкратова" userId="2de0ee14185dd351" providerId="LiveId" clId="{A80ED431-B009-4F8E-88D3-10F4FC2918E2}" dt="2024-11-22T09:10:03.479" v="20" actId="688"/>
          <ac:picMkLst>
            <pc:docMk/>
            <pc:sldMk cId="3727220063" sldId="257"/>
            <ac:picMk id="36" creationId="{CE9B7D9A-05B3-4EFB-9FE7-F1B779A53471}"/>
          </ac:picMkLst>
        </pc:picChg>
        <pc:picChg chg="add del mod">
          <ac:chgData name="Наталия Панкратова" userId="2de0ee14185dd351" providerId="LiveId" clId="{A80ED431-B009-4F8E-88D3-10F4FC2918E2}" dt="2024-11-22T09:50:44.802" v="44" actId="478"/>
          <ac:picMkLst>
            <pc:docMk/>
            <pc:sldMk cId="3727220063" sldId="257"/>
            <ac:picMk id="39" creationId="{06A5027B-234B-4461-9EF4-63B6A11B082B}"/>
          </ac:picMkLst>
        </pc:picChg>
        <pc:picChg chg="mod">
          <ac:chgData name="Наталия Панкратова" userId="2de0ee14185dd351" providerId="LiveId" clId="{A80ED431-B009-4F8E-88D3-10F4FC2918E2}" dt="2024-11-22T09:11:22.728" v="39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modSp new del">
        <pc:chgData name="Наталия Панкратова" userId="2de0ee14185dd351" providerId="LiveId" clId="{A80ED431-B009-4F8E-88D3-10F4FC2918E2}" dt="2024-11-22T09:51:01.667" v="49" actId="47"/>
        <pc:sldMkLst>
          <pc:docMk/>
          <pc:sldMk cId="6263560" sldId="258"/>
        </pc:sldMkLst>
        <pc:picChg chg="add mod">
          <ac:chgData name="Наталия Панкратова" userId="2de0ee14185dd351" providerId="LiveId" clId="{A80ED431-B009-4F8E-88D3-10F4FC2918E2}" dt="2024-11-22T09:50:42.987" v="43"/>
          <ac:picMkLst>
            <pc:docMk/>
            <pc:sldMk cId="6263560" sldId="258"/>
            <ac:picMk id="4" creationId="{5613E12D-E47E-4A93-948D-8DEC736CA02C}"/>
          </ac:picMkLst>
        </pc:picChg>
      </pc:sldChg>
      <pc:sldChg chg="addSp modSp add mod setBg">
        <pc:chgData name="Наталия Панкратова" userId="2de0ee14185dd351" providerId="LiveId" clId="{A80ED431-B009-4F8E-88D3-10F4FC2918E2}" dt="2024-11-22T09:50:59.339" v="47" actId="167"/>
        <pc:sldMkLst>
          <pc:docMk/>
          <pc:sldMk cId="2716737027" sldId="259"/>
        </pc:sldMkLst>
        <pc:picChg chg="add mod ord">
          <ac:chgData name="Наталия Панкратова" userId="2de0ee14185dd351" providerId="LiveId" clId="{A80ED431-B009-4F8E-88D3-10F4FC2918E2}" dt="2024-11-22T09:50:59.339" v="47" actId="167"/>
          <ac:picMkLst>
            <pc:docMk/>
            <pc:sldMk cId="2716737027" sldId="259"/>
            <ac:picMk id="39" creationId="{73E25B67-BE3D-49A1-983A-FF086F4788B4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E25B67-BE3D-49A1-983A-FF086F4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262649" y="3957006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8664565" y="1384514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934368" y="3842507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7141230" y="1233100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8649307" y="3566865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7524365" y="3566865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602408" y="769977"/>
            <a:ext cx="3831181" cy="4094681"/>
            <a:chOff x="4401178" y="1130034"/>
            <a:chExt cx="3831181" cy="409468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7327">
              <a:off x="6159774" y="3450617"/>
              <a:ext cx="1777757" cy="177409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171219" y="305949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7" y="231638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37242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2024-11-21T08:30:50Z</dcterms:created>
  <dcterms:modified xsi:type="dcterms:W3CDTF">2024-11-22T09:51:03Z</dcterms:modified>
</cp:coreProperties>
</file>