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Изображение выглядит как трава, небо, картина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" b="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5104924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Овал 36"/>
          <p:cNvSpPr/>
          <p:nvPr/>
        </p:nvSpPr>
        <p:spPr>
          <a:xfrm>
            <a:off x="2594834" y="2739170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2594834" y="4080848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0" name="Овал 29"/>
          <p:cNvSpPr/>
          <p:nvPr/>
        </p:nvSpPr>
        <p:spPr>
          <a:xfrm>
            <a:off x="2609780" y="5405946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2514592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2491316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2498298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2505280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10844727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10828495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10829444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10846089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290127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 descr="Изображение выглядит как рисунок, картин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855" y="1789974"/>
              <a:ext cx="1062095" cy="1062095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8090092" y="1732147"/>
            <a:ext cx="1243412" cy="1243412"/>
            <a:chOff x="8090092" y="1732147"/>
            <a:chExt cx="1243412" cy="1243412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 descr="Изображение выглядит как колесо, транспортное средство, спортивный автомобиль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303" y="1871599"/>
              <a:ext cx="1103959" cy="1103959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6680052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 descr="Изображение выглядит как кот, графическая вставка, млекопитающее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5145" y="1778664"/>
              <a:ext cx="792932" cy="1097183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5206108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Рисунок 10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272" y="3535400"/>
              <a:ext cx="970220" cy="1091497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6619131" y="3457950"/>
            <a:ext cx="1243412" cy="1243412"/>
            <a:chOff x="6619131" y="3457950"/>
            <a:chExt cx="1243412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 descr="Изображение выглядит как утка, Резиновая уточка, мультфильм, пт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9542" y="3664017"/>
              <a:ext cx="820824" cy="85477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5956560" y="5143166"/>
            <a:ext cx="1243412" cy="1243412"/>
            <a:chOff x="5956560" y="5143166"/>
            <a:chExt cx="1243412" cy="1243412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Рисунок 6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3112" y="5163776"/>
              <a:ext cx="1190307" cy="1190307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7445722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Рисунок 5" descr="Изображение выглядит как птица, попугай, клюв, перо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296" y="5258378"/>
              <a:ext cx="828497" cy="981758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E6270F5F-7160-A9C3-6BAF-EE57A7116C2E}"/>
              </a:ext>
            </a:extLst>
          </p:cNvPr>
          <p:cNvGrpSpPr/>
          <p:nvPr/>
        </p:nvGrpSpPr>
        <p:grpSpPr>
          <a:xfrm>
            <a:off x="8092070" y="3457950"/>
            <a:ext cx="1243412" cy="1243412"/>
            <a:chOff x="8092070" y="3457950"/>
            <a:chExt cx="1243412" cy="1243412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 descr="Изображение выглядит как часы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88E871D8-D62D-6F9D-8286-3B6A59C56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1860" y="3613574"/>
              <a:ext cx="934548" cy="934548"/>
            </a:xfrm>
            <a:prstGeom prst="rect">
              <a:avLst/>
            </a:prstGeom>
          </p:spPr>
        </p:pic>
      </p:grpSp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265" y="3535680"/>
            <a:ext cx="2333625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12318 0.13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23242 0.3439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35039 -0.0715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26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0.35378 -0.1178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82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0.22982 0.2872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7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29493 0.0414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31 -0.1650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1654 -0.3217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2024-04-19T20:09:00Z</dcterms:created>
  <dcterms:modified xsi:type="dcterms:W3CDTF">2024-11-09T09:16:40Z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5DA82241D0F3433E8A6731E34383918E_12</vt:lpwstr>
  </property>
  <property fmtid="{D5CDD505-2E9C-101B-9397-08002B2CF9AE}" pid="3" name="KSOProductBuildVer">
    <vt:lpwstr>1033-12.2.0.17119</vt:lpwstr>
  </property>
</Properties>
</file>