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  <p:pic>
        <p:nvPicPr>
          <p:cNvPr id="322" name="Picture 3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977" y="3431578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DE0346-5A35-429B-8F87-B97C81C0EC04}"/>
</file>

<file path=customXml/itemProps2.xml><?xml version="1.0" encoding="utf-8"?>
<ds:datastoreItem xmlns:ds="http://schemas.openxmlformats.org/officeDocument/2006/customXml" ds:itemID="{2137D4D0-5CE9-48AA-BA7B-8A994CB6B344}"/>
</file>

<file path=customXml/itemProps3.xml><?xml version="1.0" encoding="utf-8"?>
<ds:datastoreItem xmlns:ds="http://schemas.openxmlformats.org/officeDocument/2006/customXml" ds:itemID="{87A61F83-5588-4E3A-890F-8153DC273D8A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