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606" autoAdjust="0"/>
  </p:normalViewPr>
  <p:slideViewPr>
    <p:cSldViewPr snapToGrid="0">
      <p:cViewPr varScale="1">
        <p:scale>
          <a:sx n="63" d="100"/>
          <a:sy n="63" d="100"/>
        </p:scale>
        <p:origin x="78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0F84-C907-40ED-8511-99EEE589613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21C73-5A90-4E38-AC46-B81DAFD85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850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0F84-C907-40ED-8511-99EEE589613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21C73-5A90-4E38-AC46-B81DAFD85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996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0F84-C907-40ED-8511-99EEE589613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21C73-5A90-4E38-AC46-B81DAFD85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819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0F84-C907-40ED-8511-99EEE589613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21C73-5A90-4E38-AC46-B81DAFD85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641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0F84-C907-40ED-8511-99EEE589613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21C73-5A90-4E38-AC46-B81DAFD85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044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0F84-C907-40ED-8511-99EEE589613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21C73-5A90-4E38-AC46-B81DAFD85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038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0F84-C907-40ED-8511-99EEE589613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21C73-5A90-4E38-AC46-B81DAFD85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419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0F84-C907-40ED-8511-99EEE589613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21C73-5A90-4E38-AC46-B81DAFD85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654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0F84-C907-40ED-8511-99EEE589613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21C73-5A90-4E38-AC46-B81DAFD85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661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0F84-C907-40ED-8511-99EEE589613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21C73-5A90-4E38-AC46-B81DAFD85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313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0F84-C907-40ED-8511-99EEE589613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21C73-5A90-4E38-AC46-B81DAFD85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75794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00F84-C907-40ED-8511-99EEE589613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21C73-5A90-4E38-AC46-B81DAFD85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618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263" y="0"/>
            <a:ext cx="930737" cy="8654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5274"/>
            <a:ext cx="842263" cy="852726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1551290" y="1785417"/>
            <a:ext cx="7112935" cy="2770909"/>
            <a:chOff x="1177970" y="1772502"/>
            <a:chExt cx="7112935" cy="2770909"/>
          </a:xfrm>
        </p:grpSpPr>
        <p:grpSp>
          <p:nvGrpSpPr>
            <p:cNvPr id="65" name="Группа 64"/>
            <p:cNvGrpSpPr/>
            <p:nvPr/>
          </p:nvGrpSpPr>
          <p:grpSpPr>
            <a:xfrm>
              <a:off x="1177970" y="1772502"/>
              <a:ext cx="6657343" cy="2770909"/>
              <a:chOff x="854719" y="1800884"/>
              <a:chExt cx="6657343" cy="2770909"/>
            </a:xfrm>
          </p:grpSpPr>
          <p:sp>
            <p:nvSpPr>
              <p:cNvPr id="60" name="Скругленный прямоугольник 59"/>
              <p:cNvSpPr/>
              <p:nvPr/>
            </p:nvSpPr>
            <p:spPr>
              <a:xfrm>
                <a:off x="854719" y="1800884"/>
                <a:ext cx="6650182" cy="2770909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1517314" y="2732708"/>
                <a:ext cx="1059909" cy="100002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" name="Овал 61"/>
              <p:cNvSpPr/>
              <p:nvPr/>
            </p:nvSpPr>
            <p:spPr>
              <a:xfrm>
                <a:off x="1726254" y="2911800"/>
                <a:ext cx="627904" cy="641835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3" name="Рисунок 6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35966" y="2039971"/>
                <a:ext cx="2110257" cy="2110257"/>
              </a:xfrm>
              <a:prstGeom prst="rect">
                <a:avLst/>
              </a:prstGeom>
            </p:spPr>
          </p:pic>
          <p:pic>
            <p:nvPicPr>
              <p:cNvPr id="64" name="Рисунок 6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71432" y="2183611"/>
                <a:ext cx="1740630" cy="1740630"/>
              </a:xfrm>
              <a:prstGeom prst="rect">
                <a:avLst/>
              </a:prstGeom>
            </p:spPr>
          </p:pic>
        </p:grpSp>
        <p:sp>
          <p:nvSpPr>
            <p:cNvPr id="2" name="TextBox 1"/>
            <p:cNvSpPr txBox="1"/>
            <p:nvPr/>
          </p:nvSpPr>
          <p:spPr>
            <a:xfrm>
              <a:off x="2224843" y="3880620"/>
              <a:ext cx="60660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smtClean="0"/>
                <a:t>У речушки камыши. </a:t>
              </a:r>
              <a:endParaRPr lang="ru-RU" sz="3600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1581482" y="1786763"/>
            <a:ext cx="6798155" cy="2770909"/>
            <a:chOff x="613680" y="5631103"/>
            <a:chExt cx="6798155" cy="2770909"/>
          </a:xfrm>
        </p:grpSpPr>
        <p:grpSp>
          <p:nvGrpSpPr>
            <p:cNvPr id="33" name="Группа 32"/>
            <p:cNvGrpSpPr/>
            <p:nvPr/>
          </p:nvGrpSpPr>
          <p:grpSpPr>
            <a:xfrm>
              <a:off x="613680" y="5631103"/>
              <a:ext cx="6650182" cy="2770909"/>
              <a:chOff x="1174895" y="1641732"/>
              <a:chExt cx="6650182" cy="2770909"/>
            </a:xfrm>
          </p:grpSpPr>
          <p:sp>
            <p:nvSpPr>
              <p:cNvPr id="27" name="Скругленный прямоугольник 26"/>
              <p:cNvSpPr/>
              <p:nvPr/>
            </p:nvSpPr>
            <p:spPr>
              <a:xfrm>
                <a:off x="1174895" y="1641732"/>
                <a:ext cx="6650182" cy="2770909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9" name="Рисунок 28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574849" y="1656273"/>
                <a:ext cx="2064930" cy="2230342"/>
              </a:xfrm>
              <a:prstGeom prst="rect">
                <a:avLst/>
              </a:prstGeom>
            </p:spPr>
          </p:pic>
          <p:sp>
            <p:nvSpPr>
              <p:cNvPr id="30" name="Прямоугольник 29"/>
              <p:cNvSpPr/>
              <p:nvPr/>
            </p:nvSpPr>
            <p:spPr>
              <a:xfrm>
                <a:off x="3636348" y="3056173"/>
                <a:ext cx="740491" cy="63847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Овал 30"/>
              <p:cNvSpPr/>
              <p:nvPr/>
            </p:nvSpPr>
            <p:spPr>
              <a:xfrm>
                <a:off x="3704226" y="2440678"/>
                <a:ext cx="587392" cy="604567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2" name="Рисунок 31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54" r="6594"/>
              <a:stretch/>
            </p:blipFill>
            <p:spPr>
              <a:xfrm>
                <a:off x="5265604" y="2133874"/>
                <a:ext cx="2119023" cy="1648133"/>
              </a:xfrm>
              <a:prstGeom prst="rect">
                <a:avLst/>
              </a:prstGeom>
            </p:spPr>
          </p:pic>
        </p:grpSp>
        <p:sp>
          <p:nvSpPr>
            <p:cNvPr id="13" name="TextBox 12"/>
            <p:cNvSpPr txBox="1"/>
            <p:nvPr/>
          </p:nvSpPr>
          <p:spPr>
            <a:xfrm>
              <a:off x="1149438" y="7746560"/>
              <a:ext cx="626239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000" dirty="0" smtClean="0"/>
                <a:t>       Вышла Алёнушка на опушку . </a:t>
              </a:r>
              <a:endParaRPr lang="ru-RU" sz="3000" dirty="0"/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1545045" y="1793424"/>
            <a:ext cx="6987688" cy="2770909"/>
            <a:chOff x="1177636" y="1638284"/>
            <a:chExt cx="6987688" cy="2770909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1177636" y="1638284"/>
              <a:ext cx="6650182" cy="2770909"/>
              <a:chOff x="1177636" y="1638284"/>
              <a:chExt cx="6650182" cy="2770909"/>
            </a:xfrm>
          </p:grpSpPr>
          <p:sp>
            <p:nvSpPr>
              <p:cNvPr id="12" name="Скругленный прямоугольник 11"/>
              <p:cNvSpPr/>
              <p:nvPr/>
            </p:nvSpPr>
            <p:spPr>
              <a:xfrm>
                <a:off x="1177636" y="1638284"/>
                <a:ext cx="6650182" cy="2770909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4" name="Рисунок 13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100000" l="0" r="100000">
                            <a14:foregroundMark x1="52065" y1="24457" x2="52174" y2="25000"/>
                            <a14:foregroundMark x1="45109" y1="33370" x2="30978" y2="44239"/>
                            <a14:foregroundMark x1="29783" y1="51522" x2="41957" y2="43261"/>
                            <a14:foregroundMark x1="40870" y1="49130" x2="32609" y2="54783"/>
                            <a14:foregroundMark x1="53804" y1="44891" x2="53804" y2="44891"/>
                            <a14:foregroundMark x1="58696" y1="36739" x2="58696" y2="36739"/>
                            <a14:foregroundMark x1="62500" y1="46413" x2="62500" y2="46413"/>
                            <a14:foregroundMark x1="67935" y1="28478" x2="67935" y2="28478"/>
                            <a14:foregroundMark x1="65543" y1="19022" x2="65543" y2="19022"/>
                            <a14:foregroundMark x1="81304" y1="25000" x2="81304" y2="25000"/>
                            <a14:foregroundMark x1="82283" y1="32935" x2="82283" y2="32935"/>
                            <a14:foregroundMark x1="78478" y1="41848" x2="78478" y2="41848"/>
                            <a14:foregroundMark x1="89239" y1="41630" x2="89239" y2="41630"/>
                            <a14:foregroundMark x1="95435" y1="53696" x2="95435" y2="53696"/>
                            <a14:foregroundMark x1="94457" y1="67717" x2="94457" y2="67717"/>
                            <a14:foregroundMark x1="81522" y1="67283" x2="81522" y2="67283"/>
                            <a14:foregroundMark x1="75000" y1="75109" x2="75000" y2="75109"/>
                            <a14:foregroundMark x1="61087" y1="70870" x2="61087" y2="70870"/>
                            <a14:foregroundMark x1="62935" y1="60435" x2="62935" y2="60435"/>
                            <a14:foregroundMark x1="78913" y1="50761" x2="78913" y2="50761"/>
                            <a14:foregroundMark x1="71413" y1="63261" x2="71413" y2="6326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90064" y="2456178"/>
                <a:ext cx="1172409" cy="1172409"/>
              </a:xfrm>
              <a:prstGeom prst="rect">
                <a:avLst/>
              </a:prstGeom>
            </p:spPr>
          </p:pic>
          <p:sp>
            <p:nvSpPr>
              <p:cNvPr id="16" name="Овал 15"/>
              <p:cNvSpPr/>
              <p:nvPr/>
            </p:nvSpPr>
            <p:spPr>
              <a:xfrm>
                <a:off x="3906004" y="2774577"/>
                <a:ext cx="839032" cy="793909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5" name="Рисунок 14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9566" y="2102791"/>
                <a:ext cx="1708481" cy="1708481"/>
              </a:xfrm>
              <a:prstGeom prst="rect">
                <a:avLst/>
              </a:prstGeom>
            </p:spPr>
          </p:pic>
          <p:grpSp>
            <p:nvGrpSpPr>
              <p:cNvPr id="25" name="Группа 24"/>
              <p:cNvGrpSpPr/>
              <p:nvPr/>
            </p:nvGrpSpPr>
            <p:grpSpPr>
              <a:xfrm>
                <a:off x="5308289" y="2245221"/>
                <a:ext cx="1577468" cy="1246479"/>
                <a:chOff x="3807963" y="2137255"/>
                <a:chExt cx="1577468" cy="1246479"/>
              </a:xfrm>
            </p:grpSpPr>
            <p:pic>
              <p:nvPicPr>
                <p:cNvPr id="21" name="Рисунок 20"/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4308546" y="2528503"/>
                  <a:ext cx="769276" cy="774538"/>
                </a:xfrm>
                <a:prstGeom prst="rect">
                  <a:avLst/>
                </a:prstGeom>
              </p:spPr>
            </p:pic>
            <p:pic>
              <p:nvPicPr>
                <p:cNvPr id="22" name="Рисунок 21"/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25690" y="2258137"/>
                  <a:ext cx="852726" cy="852726"/>
                </a:xfrm>
                <a:prstGeom prst="rect">
                  <a:avLst/>
                </a:prstGeom>
              </p:spPr>
            </p:pic>
            <p:pic>
              <p:nvPicPr>
                <p:cNvPr id="23" name="Рисунок 22"/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927733">
                  <a:off x="3807963" y="2346356"/>
                  <a:ext cx="1037378" cy="1037378"/>
                </a:xfrm>
                <a:prstGeom prst="rect">
                  <a:avLst/>
                </a:prstGeom>
              </p:spPr>
            </p:pic>
            <p:pic>
              <p:nvPicPr>
                <p:cNvPr id="24" name="Рисунок 23"/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039727" flipH="1">
                  <a:off x="4448287" y="2137255"/>
                  <a:ext cx="937144" cy="937144"/>
                </a:xfrm>
                <a:prstGeom prst="rect">
                  <a:avLst/>
                </a:prstGeom>
              </p:spPr>
            </p:pic>
          </p:grpSp>
        </p:grpSp>
        <p:sp>
          <p:nvSpPr>
            <p:cNvPr id="20" name="TextBox 19"/>
            <p:cNvSpPr txBox="1"/>
            <p:nvPr/>
          </p:nvSpPr>
          <p:spPr>
            <a:xfrm>
              <a:off x="1794753" y="3733129"/>
              <a:ext cx="637057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400" dirty="0" smtClean="0"/>
                <a:t>    Набрала в лукошко ягод.</a:t>
              </a:r>
              <a:endParaRPr lang="ru-RU" sz="3400" dirty="0"/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1596212" y="1812067"/>
            <a:ext cx="6650182" cy="2770909"/>
            <a:chOff x="8115787" y="8243142"/>
            <a:chExt cx="6650182" cy="2770909"/>
          </a:xfrm>
        </p:grpSpPr>
        <p:grpSp>
          <p:nvGrpSpPr>
            <p:cNvPr id="41" name="Группа 40"/>
            <p:cNvGrpSpPr/>
            <p:nvPr/>
          </p:nvGrpSpPr>
          <p:grpSpPr>
            <a:xfrm>
              <a:off x="8115787" y="8243142"/>
              <a:ext cx="6650182" cy="2770909"/>
              <a:chOff x="1184564" y="1631388"/>
              <a:chExt cx="6650182" cy="2770909"/>
            </a:xfrm>
          </p:grpSpPr>
          <p:sp>
            <p:nvSpPr>
              <p:cNvPr id="34" name="Скругленный прямоугольник 33"/>
              <p:cNvSpPr/>
              <p:nvPr/>
            </p:nvSpPr>
            <p:spPr>
              <a:xfrm>
                <a:off x="1184564" y="1631388"/>
                <a:ext cx="6650182" cy="2770909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1786322" y="2859020"/>
                <a:ext cx="736608" cy="66478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Овал 35"/>
              <p:cNvSpPr/>
              <p:nvPr/>
            </p:nvSpPr>
            <p:spPr>
              <a:xfrm>
                <a:off x="1831239" y="2198370"/>
                <a:ext cx="633001" cy="655849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7" name="Рисунок 36"/>
              <p:cNvPicPr>
                <a:picLocks noChangeAspect="1"/>
              </p:cNvPicPr>
              <p:nvPr/>
            </p:nvPicPr>
            <p:blipFill rotWithShape="1"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91" r="10625"/>
              <a:stretch/>
            </p:blipFill>
            <p:spPr>
              <a:xfrm>
                <a:off x="3262415" y="1971291"/>
                <a:ext cx="1780805" cy="1577683"/>
              </a:xfrm>
              <a:prstGeom prst="rect">
                <a:avLst/>
              </a:prstGeom>
            </p:spPr>
          </p:pic>
          <p:pic>
            <p:nvPicPr>
              <p:cNvPr id="38" name="Рисунок 37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23209" y="1781313"/>
                <a:ext cx="1639895" cy="1664338"/>
              </a:xfrm>
              <a:prstGeom prst="rect">
                <a:avLst/>
              </a:prstGeom>
            </p:spPr>
          </p:pic>
          <p:pic>
            <p:nvPicPr>
              <p:cNvPr id="39" name="Рисунок 38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907890" y="2389469"/>
                <a:ext cx="1101165" cy="1117578"/>
              </a:xfrm>
              <a:prstGeom prst="rect">
                <a:avLst/>
              </a:prstGeom>
            </p:spPr>
          </p:pic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04726" flipH="1">
                <a:off x="6235741" y="1944631"/>
                <a:ext cx="1580774" cy="1604336"/>
              </a:xfrm>
              <a:prstGeom prst="rect">
                <a:avLst/>
              </a:prstGeom>
            </p:spPr>
          </p:pic>
        </p:grpSp>
        <p:sp>
          <p:nvSpPr>
            <p:cNvPr id="67" name="TextBox 66"/>
            <p:cNvSpPr txBox="1"/>
            <p:nvPr/>
          </p:nvSpPr>
          <p:spPr>
            <a:xfrm>
              <a:off x="8659532" y="10254075"/>
              <a:ext cx="57156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dirty="0" smtClean="0"/>
                <a:t>     На опушке ромашки. </a:t>
              </a:r>
              <a:endParaRPr lang="ru-RU" sz="4000" dirty="0"/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1544695" y="1801031"/>
            <a:ext cx="6684243" cy="2770909"/>
            <a:chOff x="3164724" y="5155284"/>
            <a:chExt cx="6684243" cy="2770909"/>
          </a:xfrm>
        </p:grpSpPr>
        <p:grpSp>
          <p:nvGrpSpPr>
            <p:cNvPr id="52" name="Группа 51"/>
            <p:cNvGrpSpPr/>
            <p:nvPr/>
          </p:nvGrpSpPr>
          <p:grpSpPr>
            <a:xfrm>
              <a:off x="3164724" y="5155284"/>
              <a:ext cx="6650182" cy="2770909"/>
              <a:chOff x="1226201" y="1653009"/>
              <a:chExt cx="6650182" cy="2770909"/>
            </a:xfrm>
          </p:grpSpPr>
          <p:sp>
            <p:nvSpPr>
              <p:cNvPr id="42" name="Скругленный прямоугольник 41"/>
              <p:cNvSpPr/>
              <p:nvPr/>
            </p:nvSpPr>
            <p:spPr>
              <a:xfrm>
                <a:off x="1226201" y="1653009"/>
                <a:ext cx="6650182" cy="2770909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2176038" y="2907301"/>
                <a:ext cx="671154" cy="62455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Овал 43"/>
              <p:cNvSpPr/>
              <p:nvPr/>
            </p:nvSpPr>
            <p:spPr>
              <a:xfrm>
                <a:off x="2203524" y="2237313"/>
                <a:ext cx="645574" cy="669988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5" name="Рисунок 44"/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68967" y="1738515"/>
                <a:ext cx="2034388" cy="2064711"/>
              </a:xfrm>
              <a:prstGeom prst="rect">
                <a:avLst/>
              </a:prstGeom>
            </p:spPr>
          </p:pic>
          <p:pic>
            <p:nvPicPr>
              <p:cNvPr id="46" name="Рисунок 45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88344" y="2654389"/>
                <a:ext cx="1147209" cy="1164308"/>
              </a:xfrm>
              <a:prstGeom prst="rect">
                <a:avLst/>
              </a:prstGeom>
            </p:spPr>
          </p:pic>
          <p:pic>
            <p:nvPicPr>
              <p:cNvPr id="47" name="Рисунок 46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662066" y="2202115"/>
                <a:ext cx="1325101" cy="1391489"/>
              </a:xfrm>
              <a:prstGeom prst="rect">
                <a:avLst/>
              </a:prstGeom>
            </p:spPr>
          </p:pic>
          <p:pic>
            <p:nvPicPr>
              <p:cNvPr id="48" name="Рисунок 47"/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54930" y="2082066"/>
                <a:ext cx="852283" cy="846570"/>
              </a:xfrm>
              <a:prstGeom prst="rect">
                <a:avLst/>
              </a:prstGeom>
            </p:spPr>
          </p:pic>
          <p:pic>
            <p:nvPicPr>
              <p:cNvPr id="49" name="Рисунок 48"/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32764" y="2635966"/>
                <a:ext cx="853402" cy="853402"/>
              </a:xfrm>
              <a:prstGeom prst="rect">
                <a:avLst/>
              </a:prstGeom>
            </p:spPr>
          </p:pic>
        </p:grpSp>
        <p:sp>
          <p:nvSpPr>
            <p:cNvPr id="69" name="TextBox 68"/>
            <p:cNvSpPr txBox="1"/>
            <p:nvPr/>
          </p:nvSpPr>
          <p:spPr>
            <a:xfrm>
              <a:off x="3482124" y="7202406"/>
              <a:ext cx="63668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dirty="0" smtClean="0"/>
                <a:t>     На ромашках </a:t>
              </a:r>
              <a:r>
                <a:rPr lang="ru-RU" sz="4000" dirty="0"/>
                <a:t> </a:t>
              </a:r>
              <a:r>
                <a:rPr lang="ru-RU" sz="4000" dirty="0" smtClean="0"/>
                <a:t>мошки.</a:t>
              </a:r>
              <a:endParaRPr lang="ru-RU" sz="4000" dirty="0"/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1540971" y="1795269"/>
            <a:ext cx="6991762" cy="2770909"/>
            <a:chOff x="1237389" y="1485685"/>
            <a:chExt cx="6991762" cy="2770909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1237389" y="1485685"/>
              <a:ext cx="6650182" cy="2770909"/>
              <a:chOff x="1177636" y="1634836"/>
              <a:chExt cx="6650182" cy="2770909"/>
            </a:xfrm>
          </p:grpSpPr>
          <p:sp>
            <p:nvSpPr>
              <p:cNvPr id="8" name="Скругленный прямоугольник 7"/>
              <p:cNvSpPr/>
              <p:nvPr/>
            </p:nvSpPr>
            <p:spPr>
              <a:xfrm>
                <a:off x="1177636" y="1634836"/>
                <a:ext cx="6650182" cy="2770909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600804" y="1798777"/>
                <a:ext cx="1986595" cy="1986595"/>
              </a:xfrm>
              <a:prstGeom prst="rect">
                <a:avLst/>
              </a:prstGeom>
            </p:spPr>
          </p:pic>
          <p:pic>
            <p:nvPicPr>
              <p:cNvPr id="11" name="Рисунок 10"/>
              <p:cNvPicPr>
                <a:picLocks noChangeAspect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57413" y="1830651"/>
                <a:ext cx="1986595" cy="1986595"/>
              </a:xfrm>
              <a:prstGeom prst="rect">
                <a:avLst/>
              </a:prstGeom>
            </p:spPr>
          </p:pic>
          <p:sp>
            <p:nvSpPr>
              <p:cNvPr id="17" name="Овал 16"/>
              <p:cNvSpPr/>
              <p:nvPr/>
            </p:nvSpPr>
            <p:spPr>
              <a:xfrm>
                <a:off x="3793813" y="2693873"/>
                <a:ext cx="819717" cy="772084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2013973" y="3581352"/>
              <a:ext cx="62151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smtClean="0"/>
                <a:t>Ходила Алёнушка в лес. </a:t>
              </a:r>
              <a:endParaRPr lang="ru-RU" sz="3600" dirty="0"/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1131887" y="1785429"/>
            <a:ext cx="7400846" cy="2797186"/>
            <a:chOff x="7302346" y="-1526463"/>
            <a:chExt cx="7400846" cy="2797186"/>
          </a:xfrm>
        </p:grpSpPr>
        <p:grpSp>
          <p:nvGrpSpPr>
            <p:cNvPr id="59" name="Группа 58"/>
            <p:cNvGrpSpPr/>
            <p:nvPr/>
          </p:nvGrpSpPr>
          <p:grpSpPr>
            <a:xfrm>
              <a:off x="7302346" y="-1526463"/>
              <a:ext cx="7400846" cy="2770909"/>
              <a:chOff x="1356085" y="1831702"/>
              <a:chExt cx="7400846" cy="2770909"/>
            </a:xfrm>
          </p:grpSpPr>
          <p:sp>
            <p:nvSpPr>
              <p:cNvPr id="53" name="Скругленный прямоугольник 52"/>
              <p:cNvSpPr/>
              <p:nvPr/>
            </p:nvSpPr>
            <p:spPr>
              <a:xfrm>
                <a:off x="1356085" y="1831702"/>
                <a:ext cx="7400846" cy="2770909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58" name="Группа 57"/>
              <p:cNvGrpSpPr/>
              <p:nvPr/>
            </p:nvGrpSpPr>
            <p:grpSpPr>
              <a:xfrm>
                <a:off x="2000735" y="1863894"/>
                <a:ext cx="6242596" cy="2268796"/>
                <a:chOff x="2000735" y="1863894"/>
                <a:chExt cx="6242596" cy="2268796"/>
              </a:xfrm>
            </p:grpSpPr>
            <p:sp>
              <p:nvSpPr>
                <p:cNvPr id="54" name="Прямоугольник 53"/>
                <p:cNvSpPr/>
                <p:nvPr/>
              </p:nvSpPr>
              <p:spPr>
                <a:xfrm>
                  <a:off x="2000735" y="3031642"/>
                  <a:ext cx="827689" cy="80450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5" name="Овал 54"/>
                <p:cNvSpPr/>
                <p:nvPr/>
              </p:nvSpPr>
              <p:spPr>
                <a:xfrm>
                  <a:off x="2059818" y="2421117"/>
                  <a:ext cx="598294" cy="618359"/>
                </a:xfrm>
                <a:prstGeom prst="ellips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56" name="Рисунок 55"/>
                <p:cNvPicPr>
                  <a:picLocks noChangeAspect="1"/>
                </p:cNvPicPr>
                <p:nvPr/>
              </p:nvPicPr>
              <p:blipFill rotWithShape="1">
                <a:blip r:embed="rId2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185" r="9451"/>
                <a:stretch/>
              </p:blipFill>
              <p:spPr>
                <a:xfrm>
                  <a:off x="3405092" y="2142863"/>
                  <a:ext cx="1993344" cy="1715608"/>
                </a:xfrm>
                <a:prstGeom prst="rect">
                  <a:avLst/>
                </a:prstGeom>
              </p:spPr>
            </p:pic>
            <p:pic>
              <p:nvPicPr>
                <p:cNvPr id="57" name="Рисунок 56"/>
                <p:cNvPicPr>
                  <a:picLocks noChangeAspect="1"/>
                </p:cNvPicPr>
                <p:nvPr/>
              </p:nvPicPr>
              <p:blipFill>
                <a:blip r:embed="rId2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74535" y="1863894"/>
                  <a:ext cx="2268796" cy="2268796"/>
                </a:xfrm>
                <a:prstGeom prst="rect">
                  <a:avLst/>
                </a:prstGeom>
              </p:spPr>
            </p:pic>
          </p:grpSp>
        </p:grpSp>
        <p:sp>
          <p:nvSpPr>
            <p:cNvPr id="73" name="TextBox 72"/>
            <p:cNvSpPr txBox="1"/>
            <p:nvPr/>
          </p:nvSpPr>
          <p:spPr>
            <a:xfrm>
              <a:off x="8259378" y="562837"/>
              <a:ext cx="57233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dirty="0" smtClean="0"/>
                <a:t>    На опушке речушка. </a:t>
              </a:r>
              <a:endParaRPr lang="ru-RU" sz="4000" dirty="0"/>
            </a:p>
          </p:txBody>
        </p:sp>
      </p:grpSp>
      <p:pic>
        <p:nvPicPr>
          <p:cNvPr id="66" name="Рисунок 65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3317">
            <a:off x="2969671" y="-409916"/>
            <a:ext cx="3589470" cy="3140786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847480" y="3298303"/>
            <a:ext cx="2971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63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36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13</cp:revision>
  <dcterms:created xsi:type="dcterms:W3CDTF">2024-08-12T15:34:46Z</dcterms:created>
  <dcterms:modified xsi:type="dcterms:W3CDTF">2024-08-15T20:00:39Z</dcterms:modified>
</cp:coreProperties>
</file>