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ABEF"/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16.08.2024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microsoft.com/office/2007/relationships/hdphoto" Target="../media/hdphoto2.wdp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microsoft.com/office/2007/relationships/hdphoto" Target="../media/hdphoto4.wdp"/><Relationship Id="rId15" Type="http://schemas.openxmlformats.org/officeDocument/2006/relationships/image" Target="../media/image9.png"/><Relationship Id="rId16" Type="http://schemas.microsoft.com/office/2007/relationships/hdphoto" Target="../media/hdphoto5.wdp"/><Relationship Id="rId17" Type="http://schemas.openxmlformats.org/officeDocument/2006/relationships/image" Target="../media/image10.png"/><Relationship Id="rId18" Type="http://schemas.microsoft.com/office/2007/relationships/hdphoto" Target="../media/hdphoto6.wdp"/><Relationship Id="rId19" Type="http://schemas.openxmlformats.org/officeDocument/2006/relationships/image" Target="../media/image11.png"/><Relationship Id="rId20" Type="http://schemas.openxmlformats.org/officeDocument/2006/relationships/image" Target="../media/image12.png"/><Relationship Id="rId21" Type="http://schemas.openxmlformats.org/officeDocument/2006/relationships/image" Target="../media/image13.png"/><Relationship Id="rId22" Type="http://schemas.openxmlformats.org/officeDocument/2006/relationships/image" Target="../media/image14.png"/><Relationship Id="rId23" Type="http://schemas.openxmlformats.org/officeDocument/2006/relationships/image" Target="../media/image15.png"/><Relationship Id="rId24" Type="http://schemas.openxmlformats.org/officeDocument/2006/relationships/image" Target="../media/image16.png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Relationship Id="rId29" Type="http://schemas.openxmlformats.org/officeDocument/2006/relationships/image" Target="../media/image21.png"/><Relationship Id="rId30" Type="http://schemas.openxmlformats.org/officeDocument/2006/relationships/image" Target="../media/image22.png"/><Relationship Id="rId31" Type="http://schemas.openxmlformats.org/officeDocument/2006/relationships/image" Target="../media/image23.png"/><Relationship Id="rId3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Астрономический объект, Вселенная, пространство, Космическое пространство&#10;&#10;Автоматически созданное описание">
            <a:extLst>
              <a:ext uri="{FF2B5EF4-FFF2-40B4-BE49-F238E27FC236}">
                <a16:creationId xmlns:a16="http://schemas.microsoft.com/office/drawing/2014/main" id="{B1BA819D-3D62-7E6F-A460-C2B7C6AA5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32F82066-BCDD-6C56-6B4A-0B7A27709C0A}"/>
              </a:ext>
            </a:extLst>
          </p:cNvPr>
          <p:cNvSpPr/>
          <p:nvPr/>
        </p:nvSpPr>
        <p:spPr>
          <a:xfrm>
            <a:off x="7347663" y="208034"/>
            <a:ext cx="2685449" cy="2685449"/>
          </a:xfrm>
          <a:prstGeom prst="roundRect">
            <a:avLst/>
          </a:prstGeom>
          <a:solidFill>
            <a:schemeClr val="lt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 descr="Изображение выглядит как мультфильм,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EC5E31B-8A39-C777-6818-80B6E52B1E0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453" b="95624" l="31826" r="63813">
                        <a14:foregroundMark x1="36995" y1="61926" x2="35703" y2="53829"/>
                        <a14:foregroundMark x1="40388" y1="54705" x2="58320" y2="56893"/>
                        <a14:foregroundMark x1="61228" y1="52079" x2="58481" y2="62801"/>
                        <a14:foregroundMark x1="62682" y1="61269" x2="63974" y2="54923"/>
                        <a14:foregroundMark x1="45234" y1="95186" x2="48788" y2="95624"/>
                        <a14:foregroundMark x1="41680" y1="79431" x2="44265" y2="76805"/>
                        <a14:foregroundMark x1="35541" y1="54923" x2="35057" y2="49453"/>
                        <a14:foregroundMark x1="37480" y1="56674" x2="31826" y2="54486"/>
                        <a14:foregroundMark x1="40711" y1="89716" x2="41357" y2="92341"/>
                        <a14:foregroundMark x1="41519" y1="93217" x2="40065" y2="88403"/>
                        <a14:foregroundMark x1="40549" y1="80525" x2="43457" y2="77462"/>
                        <a14:foregroundMark x1="41034" y1="78556" x2="42973" y2="76805"/>
                        <a14:foregroundMark x1="40549" y1="79431" x2="45880" y2="74617"/>
                        <a14:foregroundMark x1="57189" y1="80525" x2="58643" y2="84683"/>
                        <a14:foregroundMark x1="57997" y1="82495" x2="56866" y2="77681"/>
                        <a14:backgroundMark x1="36511" y1="72867" x2="35703" y2="86871"/>
                        <a14:backgroundMark x1="38934" y1="54705" x2="39742" y2="55361"/>
                        <a14:backgroundMark x1="40065" y1="54486" x2="39903" y2="55799"/>
                        <a14:backgroundMark x1="39742" y1="55361" x2="38126" y2="547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5" t="49979" r="35803" b="-1"/>
          <a:stretch/>
        </p:blipFill>
        <p:spPr>
          <a:xfrm>
            <a:off x="2278859" y="2445081"/>
            <a:ext cx="1833562" cy="2177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Изображение выглядит как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9685BFE-2354-BC7A-052F-F9A92E36367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45" b="48578" l="2908" r="33118">
                        <a14:foregroundMark x1="23481" y1="23632" x2="23384" y2="24508"/>
                        <a14:foregroundMark x1="25202" y1="8096" x2="23554" y2="22976"/>
                        <a14:foregroundMark x1="23788" y1="22976" x2="26333" y2="3501"/>
                        <a14:foregroundMark x1="23588" y1="24508" x2="23702" y2="23632"/>
                        <a14:foregroundMark x1="23102" y1="28228" x2="23445" y2="25602"/>
                        <a14:foregroundMark x1="25087" y1="25602" x2="24394" y2="41138"/>
                        <a14:foregroundMark x1="25175" y1="23632" x2="25136" y2="24508"/>
                        <a14:foregroundMark x1="25848" y1="8534" x2="25204" y2="22976"/>
                        <a14:foregroundMark x1="30210" y1="33042" x2="26333" y2="47921"/>
                        <a14:foregroundMark x1="31664" y1="33479" x2="31987" y2="46608"/>
                        <a14:foregroundMark x1="32795" y1="44639" x2="33118" y2="33260"/>
                        <a14:foregroundMark x1="29725" y1="43764" x2="27464" y2="48140"/>
                        <a14:foregroundMark x1="30533" y1="48359" x2="32795" y2="48578"/>
                        <a14:backgroundMark x1="23102" y1="24508" x2="23102" y2="25602"/>
                        <a14:backgroundMark x1="23102" y1="22976" x2="23102" y2="236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r="67002" b="50107"/>
          <a:stretch/>
        </p:blipFill>
        <p:spPr>
          <a:xfrm>
            <a:off x="346038" y="288115"/>
            <a:ext cx="1945323" cy="2171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Изображение выглядит как снимок экран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93C8607-925A-B99C-0018-3DF3F7E72A8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0328" b="94748" l="3069" r="32795">
                        <a14:foregroundMark x1="26494" y1="57768" x2="28110" y2="50547"/>
                        <a14:foregroundMark x1="30533" y1="59737" x2="32795" y2="52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50106" r="67001"/>
          <a:stretch/>
        </p:blipFill>
        <p:spPr>
          <a:xfrm>
            <a:off x="345812" y="2458342"/>
            <a:ext cx="1945323" cy="2171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Изображение выглядит как снимок экран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064945F8-C70D-72B5-BA34-665204178B8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033" b="49453" l="64459" r="96123">
                        <a14:foregroundMark x1="67528" y1="31947" x2="64459" y2="35449"/>
                        <a14:foregroundMark x1="64943" y1="49015" x2="68659" y2="4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178" b="49322"/>
          <a:stretch/>
        </p:blipFill>
        <p:spPr>
          <a:xfrm>
            <a:off x="4119309" y="294465"/>
            <a:ext cx="2111801" cy="2205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 descr="Изображение выглядит как снимок экрана,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AEAE69-32CE-81DA-A49A-7FA8DC70842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0766" b="94748" l="64782" r="96123">
                        <a14:foregroundMark x1="68821" y1="53392" x2="64943" y2="61488"/>
                        <a14:foregroundMark x1="78675" y1="72210" x2="80129" y2="77899"/>
                        <a14:foregroundMark x1="81422" y1="71335" x2="81906" y2="76586"/>
                        <a14:foregroundMark x1="77544" y1="62363" x2="77868" y2="62363"/>
                        <a14:foregroundMark x1="69467" y1="52735" x2="68498" y2="50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178" t="50315"/>
          <a:stretch/>
        </p:blipFill>
        <p:spPr>
          <a:xfrm>
            <a:off x="4099523" y="2459680"/>
            <a:ext cx="2111800" cy="2162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 descr="Изображение выглядит как снимок экран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33F9C8D-F40B-3F3A-8D5A-64CAA8B9782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158" b="49891" l="33118" r="64136">
                        <a14:foregroundMark x1="36026" y1="34354" x2="36511" y2="44858"/>
                        <a14:foregroundMark x1="36672" y1="32166" x2="33926" y2="40044"/>
                        <a14:foregroundMark x1="35380" y1="32166" x2="33279" y2="38293"/>
                        <a14:foregroundMark x1="38126" y1="44420" x2="53635" y2="48359"/>
                        <a14:foregroundMark x1="58158" y1="45952" x2="62359" y2="44858"/>
                        <a14:foregroundMark x1="64297" y1="36105" x2="59774" y2="44201"/>
                        <a14:foregroundMark x1="34733" y1="49453" x2="36995" y2="49891"/>
                        <a14:foregroundMark x1="33279" y1="30635" x2="33441" y2="33042"/>
                        <a14:backgroundMark x1="39095" y1="31072" x2="39580" y2="31510"/>
                        <a14:backgroundMark x1="39903" y1="31947" x2="38934" y2="31291"/>
                        <a14:backgroundMark x1="35703" y1="27133" x2="35057" y2="16849"/>
                        <a14:backgroundMark x1="60420" y1="21882" x2="57835" y2="31510"/>
                        <a14:backgroundMark x1="55574" y1="36105" x2="52827" y2="37637"/>
                        <a14:backgroundMark x1="52019" y1="38731" x2="50889" y2="39606"/>
                        <a14:backgroundMark x1="41195" y1="33042" x2="42326" y2="33260"/>
                        <a14:backgroundMark x1="42973" y1="33260" x2="43942" y2="345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47" r="35950" b="49978"/>
          <a:stretch/>
        </p:blipFill>
        <p:spPr>
          <a:xfrm>
            <a:off x="2293346" y="274855"/>
            <a:ext cx="1833562" cy="2177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Рисунок 36" descr="Изображение выглядит как мультфильм,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11C4ADD-8D56-8778-16F3-7B6AAE866751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860" b="96061" l="31826" r="64459">
                        <a14:foregroundMark x1="39418" y1="51860" x2="35380" y2="58425"/>
                        <a14:foregroundMark x1="42326" y1="55361" x2="31826" y2="52079"/>
                        <a14:foregroundMark x1="41034" y1="52954" x2="61551" y2="56018"/>
                        <a14:foregroundMark x1="64459" y1="51860" x2="62682" y2="62363"/>
                        <a14:foregroundMark x1="38934" y1="55799" x2="40549" y2="55142"/>
                        <a14:foregroundMark x1="38288" y1="54923" x2="40711" y2="55799"/>
                        <a14:foregroundMark x1="40065" y1="55142" x2="45234" y2="58643"/>
                        <a14:foregroundMark x1="52989" y1="93873" x2="47334" y2="96061"/>
                        <a14:foregroundMark x1="41034" y1="81838" x2="42649" y2="89278"/>
                        <a14:foregroundMark x1="40388" y1="84245" x2="41842" y2="89934"/>
                        <a14:foregroundMark x1="57351" y1="81619" x2="58158" y2="87965"/>
                        <a14:foregroundMark x1="39903" y1="84026" x2="39903" y2="87746"/>
                        <a14:foregroundMark x1="40388" y1="80744" x2="39742" y2="83589"/>
                        <a14:foregroundMark x1="40065" y1="88840" x2="42488" y2="94748"/>
                        <a14:foregroundMark x1="42003" y1="93873" x2="40065" y2="89497"/>
                        <a14:backgroundMark x1="38089" y1="87746" x2="38126" y2="88621"/>
                        <a14:backgroundMark x1="37480" y1="73304" x2="37932" y2="84026"/>
                        <a14:backgroundMark x1="37155" y1="87058" x2="35541" y2="96499"/>
                        <a14:backgroundMark x1="37877" y1="82834" x2="37673" y2="84026"/>
                        <a14:backgroundMark x1="39095" y1="75711" x2="38374" y2="79929"/>
                        <a14:backgroundMark x1="36349" y1="84464" x2="36349" y2="73085"/>
                        <a14:backgroundMark x1="42003" y1="71335" x2="36187" y2="69584"/>
                        <a14:backgroundMark x1="61389" y1="69803" x2="62359" y2="969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5" t="49979" r="35803" b="-1"/>
          <a:stretch/>
        </p:blipFill>
        <p:spPr>
          <a:xfrm rot="20980363">
            <a:off x="6625767" y="3174942"/>
            <a:ext cx="1228156" cy="1458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Рисунок 37" descr="Изображение выглядит как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549F2A4-4E08-4B0C-C953-766D42326C32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45" b="50985" l="2908" r="31826">
                        <a14:foregroundMark x1="29887" y1="35011" x2="31987" y2="46608"/>
                        <a14:foregroundMark x1="29887" y1="38950" x2="28433" y2="49453"/>
                        <a14:foregroundMark x1="26171" y1="47921" x2="31987" y2="48359"/>
                        <a14:foregroundMark x1="25687" y1="3063" x2="25848" y2="4814"/>
                        <a14:foregroundMark x1="23910" y1="48359" x2="25687" y2="509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r="67002" b="50107"/>
          <a:stretch/>
        </p:blipFill>
        <p:spPr>
          <a:xfrm rot="1153266">
            <a:off x="6611605" y="4966221"/>
            <a:ext cx="1320326" cy="1473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" name="Рисунок 43" descr="Изображение выглядит как снимок экран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AF1815A-CD67-2062-ED40-563A9A9C4034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1204" b="94530" l="2908" r="33118">
                        <a14:foregroundMark x1="27141" y1="51641" x2="27625" y2="56455"/>
                        <a14:foregroundMark x1="31664" y1="54705" x2="31179" y2="61269"/>
                        <a14:foregroundMark x1="33118" y1="61707" x2="32472" y2="54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50106" r="67001"/>
          <a:stretch/>
        </p:blipFill>
        <p:spPr>
          <a:xfrm>
            <a:off x="7940480" y="3402828"/>
            <a:ext cx="1354352" cy="1511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" name="Рисунок 45" descr="Изображение выглядит как снимок экран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FA9799CC-3260-5C69-DD5C-65341D87CEC1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033" b="49891" l="63328" r="96123">
                        <a14:foregroundMark x1="64943" y1="33917" x2="67367" y2="31729"/>
                        <a14:foregroundMark x1="67690" y1="31072" x2="63328" y2="36980"/>
                        <a14:foregroundMark x1="69628" y1="15536" x2="72213" y2="17068"/>
                        <a14:foregroundMark x1="66559" y1="49672" x2="70275" y2="49015"/>
                        <a14:foregroundMark x1="71082" y1="45733" x2="70759" y2="49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178" b="49322"/>
          <a:stretch/>
        </p:blipFill>
        <p:spPr>
          <a:xfrm rot="972774">
            <a:off x="1540722" y="4963707"/>
            <a:ext cx="1324673" cy="1383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" name="Рисунок 48" descr="Изображение выглядит как снимок экрана,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8B40D9B-5FB8-42BB-31A3-59B0DE86523F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1860" b="94967" l="63328" r="96284">
                        <a14:foregroundMark x1="67044" y1="51860" x2="63328" y2="61707"/>
                        <a14:foregroundMark x1="76575" y1="56018" x2="76575" y2="557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178" t="50315"/>
          <a:stretch/>
        </p:blipFill>
        <p:spPr>
          <a:xfrm>
            <a:off x="3269221" y="5023740"/>
            <a:ext cx="1503296" cy="1539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2" name="Рисунок 51" descr="Изображение выглядит как снимок экран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9FB5C4A-62E3-B040-901D-1D76D78412DD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158" b="48796" l="33118" r="63651">
                        <a14:foregroundMark x1="34895" y1="29322" x2="33441" y2="43982"/>
                        <a14:foregroundMark x1="44265" y1="44858" x2="35057" y2="47921"/>
                        <a14:foregroundMark x1="59774" y1="47484" x2="47819" y2="49015"/>
                        <a14:foregroundMark x1="60862" y1="42969" x2="60258" y2="43982"/>
                        <a14:foregroundMark x1="63651" y1="38293" x2="62346" y2="40481"/>
                        <a14:backgroundMark x1="57189" y1="35449" x2="50565" y2="40044"/>
                        <a14:backgroundMark x1="63813" y1="40700" x2="63489" y2="44639"/>
                        <a14:backgroundMark x1="38934" y1="31072" x2="39903" y2="32166"/>
                        <a14:backgroundMark x1="42326" y1="33042" x2="43780" y2="33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47" r="35950" b="49978"/>
          <a:stretch/>
        </p:blipFill>
        <p:spPr>
          <a:xfrm rot="19434477">
            <a:off x="5139311" y="5051890"/>
            <a:ext cx="1104745" cy="1311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30178DA0-3443-3976-0C8A-CA66634A4422}"/>
              </a:ext>
            </a:extLst>
          </p:cNvPr>
          <p:cNvGrpSpPr/>
          <p:nvPr/>
        </p:nvGrpSpPr>
        <p:grpSpPr>
          <a:xfrm>
            <a:off x="7689952" y="337392"/>
            <a:ext cx="2000869" cy="2536031"/>
            <a:chOff x="7689952" y="337392"/>
            <a:chExt cx="2000869" cy="2536031"/>
          </a:xfrm>
        </p:grpSpPr>
        <p:pic>
          <p:nvPicPr>
            <p:cNvPr id="64" name="Рисунок 63" descr="Изображение выглядит как зарисовка, рисунок, млекопитающее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969A479E-8BB9-C96B-74E2-60C15B3B3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201" y="1035503"/>
              <a:ext cx="1837920" cy="1837920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532D3AB-0FC7-F427-1F3B-A9ED21B49C7F}"/>
                </a:ext>
              </a:extLst>
            </p:cNvPr>
            <p:cNvSpPr txBox="1"/>
            <p:nvPr/>
          </p:nvSpPr>
          <p:spPr>
            <a:xfrm>
              <a:off x="7689952" y="337392"/>
              <a:ext cx="200086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/>
                <a:t>Милая</a:t>
              </a:r>
              <a:endParaRPr lang="ru-UA" sz="4800" b="1" dirty="0"/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24A45FFC-BDD8-6515-F79F-0060BF310A1E}"/>
              </a:ext>
            </a:extLst>
          </p:cNvPr>
          <p:cNvGrpSpPr/>
          <p:nvPr/>
        </p:nvGrpSpPr>
        <p:grpSpPr>
          <a:xfrm>
            <a:off x="7372311" y="337392"/>
            <a:ext cx="2641749" cy="2611684"/>
            <a:chOff x="8781574" y="7376962"/>
            <a:chExt cx="2641749" cy="2611684"/>
          </a:xfrm>
        </p:grpSpPr>
        <p:pic>
          <p:nvPicPr>
            <p:cNvPr id="58" name="Рисунок 57" descr="Изображение выглядит как графическая вставка, мультфильм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8F7717E-9140-4A6D-9738-54AAF07C9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9464" y="7987518"/>
              <a:ext cx="2001128" cy="2001128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4C848E9-371A-8132-AA96-FDF71E163157}"/>
                </a:ext>
              </a:extLst>
            </p:cNvPr>
            <p:cNvSpPr txBox="1"/>
            <p:nvPr/>
          </p:nvSpPr>
          <p:spPr>
            <a:xfrm>
              <a:off x="8781574" y="7376962"/>
              <a:ext cx="264174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/>
                <a:t>Глубокий</a:t>
              </a:r>
              <a:endParaRPr lang="ru-UA" sz="4800" b="1" dirty="0"/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26744D68-F580-F541-4C8A-CBBEE7ED3720}"/>
              </a:ext>
            </a:extLst>
          </p:cNvPr>
          <p:cNvGrpSpPr/>
          <p:nvPr/>
        </p:nvGrpSpPr>
        <p:grpSpPr>
          <a:xfrm>
            <a:off x="7538492" y="294465"/>
            <a:ext cx="2349616" cy="2782203"/>
            <a:chOff x="-401074" y="7182377"/>
            <a:chExt cx="2349616" cy="2782203"/>
          </a:xfrm>
        </p:grpSpPr>
        <p:pic>
          <p:nvPicPr>
            <p:cNvPr id="60" name="Рисунок 59" descr="Изображение выглядит как Кринолин, платье&#10;&#10;Автоматически созданное описание">
              <a:extLst>
                <a:ext uri="{FF2B5EF4-FFF2-40B4-BE49-F238E27FC236}">
                  <a16:creationId xmlns:a16="http://schemas.microsoft.com/office/drawing/2014/main" id="{EB15368F-8E47-16BA-E738-D31415087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1074" y="7627737"/>
              <a:ext cx="2336843" cy="2336843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46A2D31-1351-B362-8E60-425E431592B8}"/>
                </a:ext>
              </a:extLst>
            </p:cNvPr>
            <p:cNvSpPr txBox="1"/>
            <p:nvPr/>
          </p:nvSpPr>
          <p:spPr>
            <a:xfrm>
              <a:off x="-350614" y="7182377"/>
              <a:ext cx="229915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/>
                <a:t>Голубое</a:t>
              </a:r>
              <a:endParaRPr lang="ru-UA" sz="4800" b="1" dirty="0"/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CEF15651-D1A2-2A90-8727-CC54943C1F3E}"/>
              </a:ext>
            </a:extLst>
          </p:cNvPr>
          <p:cNvGrpSpPr/>
          <p:nvPr/>
        </p:nvGrpSpPr>
        <p:grpSpPr>
          <a:xfrm>
            <a:off x="7440175" y="386785"/>
            <a:ext cx="2621230" cy="2519098"/>
            <a:chOff x="742999" y="6577106"/>
            <a:chExt cx="2621230" cy="2519098"/>
          </a:xfrm>
        </p:grpSpPr>
        <p:pic>
          <p:nvPicPr>
            <p:cNvPr id="62" name="Рисунок 61" descr="Изображение выглядит как птица, хищная птица, ястреб, сокол&#10;&#10;Автоматически созданное описание">
              <a:extLst>
                <a:ext uri="{FF2B5EF4-FFF2-40B4-BE49-F238E27FC236}">
                  <a16:creationId xmlns:a16="http://schemas.microsoft.com/office/drawing/2014/main" id="{6BFBE798-9DA0-01C8-C4AC-D88893496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8290" y="7194488"/>
              <a:ext cx="1901716" cy="1901716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FD4577E-C3DC-5D9C-2CF6-818C6BBA40C3}"/>
                </a:ext>
              </a:extLst>
            </p:cNvPr>
            <p:cNvSpPr txBox="1"/>
            <p:nvPr/>
          </p:nvSpPr>
          <p:spPr>
            <a:xfrm>
              <a:off x="742999" y="6577106"/>
              <a:ext cx="262123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/>
                <a:t>Ласковый</a:t>
              </a:r>
              <a:endParaRPr lang="ru-UA" sz="4800" b="1" dirty="0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5ADDEDB7-5E22-C5E1-8CED-F1EB68D9E1CE}"/>
              </a:ext>
            </a:extLst>
          </p:cNvPr>
          <p:cNvGrpSpPr/>
          <p:nvPr/>
        </p:nvGrpSpPr>
        <p:grpSpPr>
          <a:xfrm>
            <a:off x="7459818" y="358352"/>
            <a:ext cx="2559547" cy="2710611"/>
            <a:chOff x="10036393" y="7177609"/>
            <a:chExt cx="2559547" cy="2710611"/>
          </a:xfrm>
        </p:grpSpPr>
        <p:pic>
          <p:nvPicPr>
            <p:cNvPr id="66" name="Рисунок 65" descr="Изображение выглядит как искусство, Графика, творческий подход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1494D74E-F082-8EEA-F43C-687398B7D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1424" y="7887092"/>
              <a:ext cx="2001128" cy="2001128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C1CC06F-3F9D-1B46-B7EE-51A159723A39}"/>
                </a:ext>
              </a:extLst>
            </p:cNvPr>
            <p:cNvSpPr txBox="1"/>
            <p:nvPr/>
          </p:nvSpPr>
          <p:spPr>
            <a:xfrm>
              <a:off x="10036393" y="7177609"/>
              <a:ext cx="255954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/>
                <a:t>Холодная</a:t>
              </a:r>
              <a:endParaRPr lang="ru-UA" sz="4800" b="1" dirty="0"/>
            </a:p>
          </p:txBody>
        </p:sp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0DBC8437-80C6-134A-D41C-FC655DA636E4}"/>
              </a:ext>
            </a:extLst>
          </p:cNvPr>
          <p:cNvGrpSpPr/>
          <p:nvPr/>
        </p:nvGrpSpPr>
        <p:grpSpPr>
          <a:xfrm>
            <a:off x="7591338" y="337392"/>
            <a:ext cx="2386359" cy="2582248"/>
            <a:chOff x="11261931" y="6564204"/>
            <a:chExt cx="2386359" cy="2582248"/>
          </a:xfrm>
        </p:grpSpPr>
        <p:pic>
          <p:nvPicPr>
            <p:cNvPr id="56" name="Рисунок 55" descr="Изображение выглядит как карта, искусство, шар&#10;&#10;Автоматически созданное описание">
              <a:extLst>
                <a:ext uri="{FF2B5EF4-FFF2-40B4-BE49-F238E27FC236}">
                  <a16:creationId xmlns:a16="http://schemas.microsoft.com/office/drawing/2014/main" id="{66F6F32E-4875-644C-9D9A-83D798753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6529" y="7321291"/>
              <a:ext cx="1825161" cy="1825161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321C2AC-E2E1-41A1-5D62-A6027F856BBC}"/>
                </a:ext>
              </a:extLst>
            </p:cNvPr>
            <p:cNvSpPr txBox="1"/>
            <p:nvPr/>
          </p:nvSpPr>
          <p:spPr>
            <a:xfrm>
              <a:off x="11261931" y="6564204"/>
              <a:ext cx="238635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/>
                <a:t>Круглый </a:t>
              </a:r>
              <a:endParaRPr lang="ru-UA" sz="4800" b="1" dirty="0"/>
            </a:p>
          </p:txBody>
        </p:sp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01" y="-338995"/>
            <a:ext cx="5342785" cy="5438192"/>
          </a:xfrm>
          <a:prstGeom prst="rect">
            <a:avLst/>
          </a:prstGeom>
        </p:spPr>
      </p:pic>
      <p:pic>
        <p:nvPicPr>
          <p:cNvPr id="125" name="Picture 124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413467" y="3978870"/>
            <a:ext cx="244792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7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32</cp:revision>
  <dcterms:created xsi:type="dcterms:W3CDTF">2024-07-21T13:02:50Z</dcterms:created>
  <dcterms:modified xsi:type="dcterms:W3CDTF">2024-08-16T09:42:49Z</dcterms:modified>
</cp:coreProperties>
</file>